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2" r:id="rId4"/>
    <p:sldMasterId id="2147483743" r:id="rId5"/>
    <p:sldMasterId id="214748374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Work Sans ExtraLight"/>
      <p:regular r:id="rId27"/>
      <p:bold r:id="rId28"/>
      <p:italic r:id="rId29"/>
      <p:boldItalic r:id="rId30"/>
    </p:embeddedFont>
    <p:embeddedFont>
      <p:font typeface="Space Mono"/>
      <p:regular r:id="rId31"/>
      <p:bold r:id="rId32"/>
      <p:italic r:id="rId33"/>
      <p:boldItalic r:id="rId34"/>
    </p:embeddedFont>
    <p:embeddedFont>
      <p:font typeface="Poppins"/>
      <p:regular r:id="rId35"/>
      <p:bold r:id="rId36"/>
      <p:italic r:id="rId37"/>
      <p:boldItalic r:id="rId38"/>
    </p:embeddedFont>
    <p:embeddedFont>
      <p:font typeface="Poppins Light"/>
      <p:regular r:id="rId39"/>
      <p:bold r:id="rId40"/>
      <p:italic r:id="rId41"/>
      <p:boldItalic r:id="rId42"/>
    </p:embeddedFont>
    <p:embeddedFont>
      <p:font typeface="Work Sans Black"/>
      <p:bold r:id="rId43"/>
      <p:boldItalic r:id="rId44"/>
    </p:embeddedFont>
    <p:embeddedFont>
      <p:font typeface="Work Sans"/>
      <p:regular r:id="rId45"/>
      <p:bold r:id="rId46"/>
      <p:italic r:id="rId47"/>
      <p:boldItalic r:id="rId48"/>
    </p:embeddedFont>
    <p:embeddedFont>
      <p:font typeface="Work Sans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Light-bold.fntdata"/><Relationship Id="rId42" Type="http://schemas.openxmlformats.org/officeDocument/2006/relationships/font" Target="fonts/PoppinsLight-boldItalic.fntdata"/><Relationship Id="rId41" Type="http://schemas.openxmlformats.org/officeDocument/2006/relationships/font" Target="fonts/PoppinsLight-italic.fntdata"/><Relationship Id="rId44" Type="http://schemas.openxmlformats.org/officeDocument/2006/relationships/font" Target="fonts/WorkSansBlack-boldItalic.fntdata"/><Relationship Id="rId43" Type="http://schemas.openxmlformats.org/officeDocument/2006/relationships/font" Target="fonts/WorkSansBlack-bold.fntdata"/><Relationship Id="rId46" Type="http://schemas.openxmlformats.org/officeDocument/2006/relationships/font" Target="fonts/WorkSans-bold.fntdata"/><Relationship Id="rId45" Type="http://schemas.openxmlformats.org/officeDocument/2006/relationships/font" Target="fonts/WorkSans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WorkSans-boldItalic.fntdata"/><Relationship Id="rId47" Type="http://schemas.openxmlformats.org/officeDocument/2006/relationships/font" Target="fonts/WorkSans-italic.fntdata"/><Relationship Id="rId49" Type="http://schemas.openxmlformats.org/officeDocument/2006/relationships/font" Target="fonts/WorkSansLight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SpaceMono-regular.fntdata"/><Relationship Id="rId30" Type="http://schemas.openxmlformats.org/officeDocument/2006/relationships/font" Target="fonts/WorkSansExtraLight-boldItalic.fntdata"/><Relationship Id="rId33" Type="http://schemas.openxmlformats.org/officeDocument/2006/relationships/font" Target="fonts/SpaceMono-italic.fntdata"/><Relationship Id="rId32" Type="http://schemas.openxmlformats.org/officeDocument/2006/relationships/font" Target="fonts/SpaceMono-bold.fntdata"/><Relationship Id="rId35" Type="http://schemas.openxmlformats.org/officeDocument/2006/relationships/font" Target="fonts/Poppins-regular.fntdata"/><Relationship Id="rId34" Type="http://schemas.openxmlformats.org/officeDocument/2006/relationships/font" Target="fonts/SpaceMono-boldItalic.fntdata"/><Relationship Id="rId37" Type="http://schemas.openxmlformats.org/officeDocument/2006/relationships/font" Target="fonts/Poppins-italic.fntdata"/><Relationship Id="rId36" Type="http://schemas.openxmlformats.org/officeDocument/2006/relationships/font" Target="fonts/Poppins-bold.fntdata"/><Relationship Id="rId39" Type="http://schemas.openxmlformats.org/officeDocument/2006/relationships/font" Target="fonts/PoppinsLight-regular.fntdata"/><Relationship Id="rId38" Type="http://schemas.openxmlformats.org/officeDocument/2006/relationships/font" Target="fonts/Poppins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WorkSansExtraLight-bold.fntdata"/><Relationship Id="rId27" Type="http://schemas.openxmlformats.org/officeDocument/2006/relationships/font" Target="fonts/WorkSansExtraLight-regular.fntdata"/><Relationship Id="rId29" Type="http://schemas.openxmlformats.org/officeDocument/2006/relationships/font" Target="fonts/WorkSansExtraLight-italic.fntdata"/><Relationship Id="rId51" Type="http://schemas.openxmlformats.org/officeDocument/2006/relationships/font" Target="fonts/WorkSansLight-italic.fntdata"/><Relationship Id="rId50" Type="http://schemas.openxmlformats.org/officeDocument/2006/relationships/font" Target="fonts/WorkSansLight-bold.fntdata"/><Relationship Id="rId52" Type="http://schemas.openxmlformats.org/officeDocument/2006/relationships/font" Target="fonts/WorkSansLight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4a3185509a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34a3185509a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4ec06ae08e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4ec06ae08e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4a3185509a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34a3185509a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4a3185509a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34a3185509a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4ec06ae08e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34ec06ae08e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4a3185509a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34a3185509a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4ec12aafc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4ec12aafc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4a3185509a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34a3185509a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43c9fc84a6b6fa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343c9fc84a6b6fa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5006dea8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35006dea8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79b96147965588d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279b96147965588d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4a3185509a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34a3185509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4a3185509a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4a3185509a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4ec06ae08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4ec06ae08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4ec06ae08e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4ec06ae08e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79b96147965588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279b96147965588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4ec12aafce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4ec12aafce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4c93199fb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4c93199fb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4ec06ae08e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34ec06ae08e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4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accent4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/>
          <p:nvPr>
            <p:ph idx="2" type="pic"/>
          </p:nvPr>
        </p:nvSpPr>
        <p:spPr>
          <a:xfrm>
            <a:off x="6148575" y="0"/>
            <a:ext cx="2995500" cy="14256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5"/>
          <p:cNvSpPr/>
          <p:nvPr>
            <p:ph idx="3" type="pic"/>
          </p:nvPr>
        </p:nvSpPr>
        <p:spPr>
          <a:xfrm>
            <a:off x="6148575" y="3803400"/>
            <a:ext cx="2995500" cy="13428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35"/>
          <p:cNvSpPr txBox="1"/>
          <p:nvPr>
            <p:ph type="title"/>
          </p:nvPr>
        </p:nvSpPr>
        <p:spPr>
          <a:xfrm>
            <a:off x="740693" y="1"/>
            <a:ext cx="3531000" cy="108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35"/>
          <p:cNvSpPr/>
          <p:nvPr>
            <p:ph idx="4" type="pic"/>
          </p:nvPr>
        </p:nvSpPr>
        <p:spPr>
          <a:xfrm>
            <a:off x="2962800" y="3803400"/>
            <a:ext cx="3185700" cy="1342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3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5"/>
          <p:cNvSpPr/>
          <p:nvPr>
            <p:ph idx="5" type="pic"/>
          </p:nvPr>
        </p:nvSpPr>
        <p:spPr>
          <a:xfrm>
            <a:off x="664500" y="1341525"/>
            <a:ext cx="3831300" cy="1833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bg>
      <p:bgPr>
        <a:solidFill>
          <a:schemeClr val="accen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/>
          <p:nvPr/>
        </p:nvSpPr>
        <p:spPr>
          <a:xfrm rot="5400000">
            <a:off x="2419800" y="-1953625"/>
            <a:ext cx="4276500" cy="865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6"/>
          <p:cNvSpPr txBox="1"/>
          <p:nvPr>
            <p:ph type="title"/>
          </p:nvPr>
        </p:nvSpPr>
        <p:spPr>
          <a:xfrm>
            <a:off x="438912" y="457200"/>
            <a:ext cx="8202300" cy="34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186" name="Google Shape;186;p3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36"/>
          <p:cNvSpPr txBox="1"/>
          <p:nvPr>
            <p:ph idx="1" type="body"/>
          </p:nvPr>
        </p:nvSpPr>
        <p:spPr>
          <a:xfrm>
            <a:off x="454600" y="1565585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88" name="Google Shape;188;p36"/>
          <p:cNvSpPr txBox="1"/>
          <p:nvPr>
            <p:ph idx="2" type="body"/>
          </p:nvPr>
        </p:nvSpPr>
        <p:spPr>
          <a:xfrm>
            <a:off x="687925" y="1690985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" name="Google Shape;189;p36"/>
          <p:cNvSpPr txBox="1"/>
          <p:nvPr>
            <p:ph idx="3" type="body"/>
          </p:nvPr>
        </p:nvSpPr>
        <p:spPr>
          <a:xfrm>
            <a:off x="454600" y="2516416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90" name="Google Shape;190;p36"/>
          <p:cNvSpPr txBox="1"/>
          <p:nvPr>
            <p:ph idx="4" type="body"/>
          </p:nvPr>
        </p:nvSpPr>
        <p:spPr>
          <a:xfrm>
            <a:off x="687925" y="2641816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1" name="Google Shape;191;p36"/>
          <p:cNvSpPr txBox="1"/>
          <p:nvPr>
            <p:ph idx="5" type="body"/>
          </p:nvPr>
        </p:nvSpPr>
        <p:spPr>
          <a:xfrm>
            <a:off x="2684925" y="1565585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92" name="Google Shape;192;p36"/>
          <p:cNvSpPr txBox="1"/>
          <p:nvPr>
            <p:ph idx="6" type="body"/>
          </p:nvPr>
        </p:nvSpPr>
        <p:spPr>
          <a:xfrm>
            <a:off x="2918250" y="1690985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3" name="Google Shape;193;p36"/>
          <p:cNvSpPr txBox="1"/>
          <p:nvPr>
            <p:ph idx="7" type="body"/>
          </p:nvPr>
        </p:nvSpPr>
        <p:spPr>
          <a:xfrm>
            <a:off x="2684925" y="2516416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94" name="Google Shape;194;p36"/>
          <p:cNvSpPr txBox="1"/>
          <p:nvPr>
            <p:ph idx="8" type="body"/>
          </p:nvPr>
        </p:nvSpPr>
        <p:spPr>
          <a:xfrm>
            <a:off x="2918250" y="2641816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5" name="Google Shape;195;p36"/>
          <p:cNvSpPr txBox="1"/>
          <p:nvPr>
            <p:ph idx="9" type="body"/>
          </p:nvPr>
        </p:nvSpPr>
        <p:spPr>
          <a:xfrm>
            <a:off x="4901400" y="1565585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96" name="Google Shape;196;p36"/>
          <p:cNvSpPr txBox="1"/>
          <p:nvPr>
            <p:ph idx="13" type="body"/>
          </p:nvPr>
        </p:nvSpPr>
        <p:spPr>
          <a:xfrm>
            <a:off x="5134725" y="1690985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7" name="Google Shape;197;p36"/>
          <p:cNvSpPr txBox="1"/>
          <p:nvPr>
            <p:ph idx="14" type="body"/>
          </p:nvPr>
        </p:nvSpPr>
        <p:spPr>
          <a:xfrm>
            <a:off x="4901400" y="2516416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98" name="Google Shape;198;p36"/>
          <p:cNvSpPr txBox="1"/>
          <p:nvPr>
            <p:ph idx="15" type="body"/>
          </p:nvPr>
        </p:nvSpPr>
        <p:spPr>
          <a:xfrm>
            <a:off x="5134725" y="2641816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9" name="Google Shape;199;p36"/>
          <p:cNvSpPr txBox="1"/>
          <p:nvPr>
            <p:ph idx="16" type="body"/>
          </p:nvPr>
        </p:nvSpPr>
        <p:spPr>
          <a:xfrm>
            <a:off x="7117875" y="1565585"/>
            <a:ext cx="1541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00" name="Google Shape;200;p36"/>
          <p:cNvSpPr txBox="1"/>
          <p:nvPr>
            <p:ph idx="17" type="body"/>
          </p:nvPr>
        </p:nvSpPr>
        <p:spPr>
          <a:xfrm>
            <a:off x="7350149" y="1690985"/>
            <a:ext cx="1309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18" type="body"/>
          </p:nvPr>
        </p:nvSpPr>
        <p:spPr>
          <a:xfrm>
            <a:off x="7117875" y="2516416"/>
            <a:ext cx="1541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19" type="body"/>
          </p:nvPr>
        </p:nvSpPr>
        <p:spPr>
          <a:xfrm>
            <a:off x="7350149" y="2641816"/>
            <a:ext cx="1309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20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04" name="Google Shape;204;p36"/>
          <p:cNvSpPr txBox="1"/>
          <p:nvPr>
            <p:ph idx="21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05" name="Google Shape;205;p36"/>
          <p:cNvSpPr txBox="1"/>
          <p:nvPr>
            <p:ph idx="22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cxnSp>
        <p:nvCxnSpPr>
          <p:cNvPr id="206" name="Google Shape;206;p36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286">
          <p15:clr>
            <a:srgbClr val="E46962"/>
          </p15:clr>
        </p15:guide>
        <p15:guide id="2" pos="5455">
          <p15:clr>
            <a:srgbClr val="E46962"/>
          </p15:clr>
        </p15:guide>
        <p15:guide id="3" pos="1688">
          <p15:clr>
            <a:srgbClr val="E46962"/>
          </p15:clr>
        </p15:guide>
        <p15:guide id="4" pos="3087">
          <p15:clr>
            <a:srgbClr val="E46962"/>
          </p15:clr>
        </p15:guide>
        <p15:guide id="5" pos="4484">
          <p15:clr>
            <a:srgbClr val="E46962"/>
          </p15:clr>
        </p15:guide>
        <p15:guide id="6" pos="1262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oint Summary" type="tx">
  <p:cSld name="TITLE_AND_BOD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7"/>
          <p:cNvSpPr txBox="1"/>
          <p:nvPr>
            <p:ph type="title"/>
          </p:nvPr>
        </p:nvSpPr>
        <p:spPr>
          <a:xfrm>
            <a:off x="440663" y="612669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37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11" name="Google Shape;211;p37"/>
          <p:cNvSpPr/>
          <p:nvPr>
            <p:ph idx="2" type="pic"/>
          </p:nvPr>
        </p:nvSpPr>
        <p:spPr>
          <a:xfrm>
            <a:off x="456025" y="2138426"/>
            <a:ext cx="17661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7"/>
          <p:cNvSpPr txBox="1"/>
          <p:nvPr>
            <p:ph idx="3" type="subTitle"/>
          </p:nvPr>
        </p:nvSpPr>
        <p:spPr>
          <a:xfrm>
            <a:off x="453325" y="35304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13" name="Google Shape;213;p37"/>
          <p:cNvSpPr/>
          <p:nvPr/>
        </p:nvSpPr>
        <p:spPr>
          <a:xfrm rot="5400000">
            <a:off x="2419450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7"/>
          <p:cNvSpPr txBox="1"/>
          <p:nvPr>
            <p:ph idx="4" type="body"/>
          </p:nvPr>
        </p:nvSpPr>
        <p:spPr>
          <a:xfrm>
            <a:off x="3412150" y="3803400"/>
            <a:ext cx="2277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15" name="Google Shape;215;p37"/>
          <p:cNvSpPr/>
          <p:nvPr>
            <p:ph idx="5" type="pic"/>
          </p:nvPr>
        </p:nvSpPr>
        <p:spPr>
          <a:xfrm>
            <a:off x="3418600" y="2138400"/>
            <a:ext cx="17661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7"/>
          <p:cNvSpPr txBox="1"/>
          <p:nvPr>
            <p:ph idx="6" type="subTitle"/>
          </p:nvPr>
        </p:nvSpPr>
        <p:spPr>
          <a:xfrm>
            <a:off x="3415900" y="35304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17" name="Google Shape;217;p37"/>
          <p:cNvSpPr/>
          <p:nvPr/>
        </p:nvSpPr>
        <p:spPr>
          <a:xfrm rot="5400000">
            <a:off x="53820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7"/>
          <p:cNvSpPr txBox="1"/>
          <p:nvPr>
            <p:ph idx="7" type="body"/>
          </p:nvPr>
        </p:nvSpPr>
        <p:spPr>
          <a:xfrm>
            <a:off x="6374725" y="3803250"/>
            <a:ext cx="2277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19" name="Google Shape;219;p37"/>
          <p:cNvSpPr/>
          <p:nvPr>
            <p:ph idx="8" type="pic"/>
          </p:nvPr>
        </p:nvSpPr>
        <p:spPr>
          <a:xfrm>
            <a:off x="6381175" y="2138400"/>
            <a:ext cx="17661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37"/>
          <p:cNvSpPr txBox="1"/>
          <p:nvPr>
            <p:ph idx="9" type="subTitle"/>
          </p:nvPr>
        </p:nvSpPr>
        <p:spPr>
          <a:xfrm>
            <a:off x="6378475" y="35304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21" name="Google Shape;221;p37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37"/>
          <p:cNvSpPr txBox="1"/>
          <p:nvPr>
            <p:ph idx="13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3" name="Google Shape;223;p37"/>
          <p:cNvSpPr txBox="1"/>
          <p:nvPr>
            <p:ph idx="1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4" name="Google Shape;224;p37"/>
          <p:cNvSpPr txBox="1"/>
          <p:nvPr>
            <p:ph idx="1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25" name="Google Shape;225;p37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7"/>
          <p:cNvSpPr txBox="1"/>
          <p:nvPr>
            <p:ph idx="16" type="body"/>
          </p:nvPr>
        </p:nvSpPr>
        <p:spPr>
          <a:xfrm>
            <a:off x="449575" y="3803400"/>
            <a:ext cx="22875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6">
          <p15:clr>
            <a:srgbClr val="E46962"/>
          </p15:clr>
        </p15:guide>
        <p15:guide id="2" pos="1724">
          <p15:clr>
            <a:srgbClr val="E46962"/>
          </p15:clr>
        </p15:guide>
        <p15:guide id="3" pos="2153">
          <p15:clr>
            <a:srgbClr val="E46962"/>
          </p15:clr>
        </p15:guide>
        <p15:guide id="4" pos="4016">
          <p15:clr>
            <a:srgbClr val="E46962"/>
          </p15:clr>
        </p15:guide>
        <p15:guide id="5" pos="5450">
          <p15:clr>
            <a:srgbClr val="E46962"/>
          </p15:clr>
        </p15:guide>
        <p15:guide id="6" pos="3584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 type="twoColTx">
  <p:cSld name="TITLE_AND_TWO_COLUMNS">
    <p:bg>
      <p:bgPr>
        <a:solidFill>
          <a:schemeClr val="accent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600"/>
              <a:buFont typeface="Work Sans ExtraLight"/>
              <a:buNone/>
              <a:defRPr sz="14600">
                <a:solidFill>
                  <a:schemeClr val="accent1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29" name="Google Shape;229;p38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30" name="Google Shape;230;p38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" name="Google Shape;231;p38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33" name="Google Shape;233;p38"/>
          <p:cNvSpPr txBox="1"/>
          <p:nvPr>
            <p:ph idx="3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34" name="Google Shape;234;p38"/>
          <p:cNvSpPr txBox="1"/>
          <p:nvPr>
            <p:ph idx="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35" name="Google Shape;235;p38"/>
          <p:cNvSpPr/>
          <p:nvPr>
            <p:ph idx="5" type="pic"/>
          </p:nvPr>
        </p:nvSpPr>
        <p:spPr>
          <a:xfrm>
            <a:off x="8169375" y="3803400"/>
            <a:ext cx="713400" cy="712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" type="titleOnly">
  <p:cSld name="TITLE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9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39" name="Google Shape;239;p39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40" name="Google Shape;240;p39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1" name="Google Shape;241;p39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39"/>
          <p:cNvSpPr txBox="1"/>
          <p:nvPr>
            <p:ph idx="2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idx="3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4" name="Google Shape;244;p39"/>
          <p:cNvSpPr txBox="1"/>
          <p:nvPr>
            <p:ph idx="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5" name="Google Shape;245;p39"/>
          <p:cNvSpPr txBox="1"/>
          <p:nvPr>
            <p:ph idx="5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46" name="Google Shape;246;p39"/>
          <p:cNvSpPr/>
          <p:nvPr>
            <p:ph idx="6" type="pic"/>
          </p:nvPr>
        </p:nvSpPr>
        <p:spPr>
          <a:xfrm>
            <a:off x="3191025" y="237725"/>
            <a:ext cx="5687100" cy="404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39"/>
          <p:cNvSpPr txBox="1"/>
          <p:nvPr>
            <p:ph idx="7" type="body"/>
          </p:nvPr>
        </p:nvSpPr>
        <p:spPr>
          <a:xfrm>
            <a:off x="3191400" y="4417843"/>
            <a:ext cx="5687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Palette">
  <p:cSld name="ONE_COLUMN_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40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0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52" name="Google Shape;252;p40"/>
          <p:cNvSpPr txBox="1"/>
          <p:nvPr>
            <p:ph idx="2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53" name="Google Shape;253;p40"/>
          <p:cNvSpPr txBox="1"/>
          <p:nvPr>
            <p:ph idx="3" type="body"/>
          </p:nvPr>
        </p:nvSpPr>
        <p:spPr>
          <a:xfrm>
            <a:off x="3280618" y="4269035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54" name="Google Shape;254;p40"/>
          <p:cNvSpPr txBox="1"/>
          <p:nvPr>
            <p:ph idx="4" type="body"/>
          </p:nvPr>
        </p:nvSpPr>
        <p:spPr>
          <a:xfrm>
            <a:off x="6138193" y="4269035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55" name="Google Shape;255;p40"/>
          <p:cNvSpPr txBox="1"/>
          <p:nvPr>
            <p:ph idx="5" type="body"/>
          </p:nvPr>
        </p:nvSpPr>
        <p:spPr>
          <a:xfrm>
            <a:off x="3280618" y="31975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56" name="Google Shape;256;p40"/>
          <p:cNvSpPr txBox="1"/>
          <p:nvPr>
            <p:ph idx="6" type="body"/>
          </p:nvPr>
        </p:nvSpPr>
        <p:spPr>
          <a:xfrm>
            <a:off x="6138193" y="31975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57" name="Google Shape;257;p40"/>
          <p:cNvSpPr txBox="1"/>
          <p:nvPr>
            <p:ph idx="7" type="body"/>
          </p:nvPr>
        </p:nvSpPr>
        <p:spPr>
          <a:xfrm>
            <a:off x="3280618" y="212975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58" name="Google Shape;258;p40"/>
          <p:cNvSpPr txBox="1"/>
          <p:nvPr>
            <p:ph idx="8" type="body"/>
          </p:nvPr>
        </p:nvSpPr>
        <p:spPr>
          <a:xfrm>
            <a:off x="6138193" y="212975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59" name="Google Shape;259;p40"/>
          <p:cNvSpPr txBox="1"/>
          <p:nvPr>
            <p:ph idx="9" type="body"/>
          </p:nvPr>
        </p:nvSpPr>
        <p:spPr>
          <a:xfrm>
            <a:off x="3280618" y="10620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60" name="Google Shape;260;p40"/>
          <p:cNvSpPr txBox="1"/>
          <p:nvPr>
            <p:ph idx="13" type="body"/>
          </p:nvPr>
        </p:nvSpPr>
        <p:spPr>
          <a:xfrm>
            <a:off x="6138193" y="10620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61" name="Google Shape;261;p40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62" name="Google Shape;262;p40"/>
          <p:cNvSpPr txBox="1"/>
          <p:nvPr>
            <p:ph idx="14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3" name="Google Shape;263;p40"/>
          <p:cNvSpPr txBox="1"/>
          <p:nvPr>
            <p:ph idx="1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4" name="Google Shape;264;p40"/>
          <p:cNvSpPr txBox="1"/>
          <p:nvPr>
            <p:ph idx="1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65" name="Google Shape;265;p40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Analysis">
  <p:cSld name="MAIN_POIN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idx="1" type="body"/>
          </p:nvPr>
        </p:nvSpPr>
        <p:spPr>
          <a:xfrm rot="-5400000">
            <a:off x="2880627" y="2439527"/>
            <a:ext cx="16713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68" name="Google Shape;268;p41"/>
          <p:cNvSpPr txBox="1"/>
          <p:nvPr>
            <p:ph idx="2" type="body"/>
          </p:nvPr>
        </p:nvSpPr>
        <p:spPr>
          <a:xfrm>
            <a:off x="7799175" y="3062475"/>
            <a:ext cx="10836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69" name="Google Shape;269;p41"/>
          <p:cNvSpPr/>
          <p:nvPr>
            <p:ph idx="3" type="pic"/>
          </p:nvPr>
        </p:nvSpPr>
        <p:spPr>
          <a:xfrm>
            <a:off x="3932100" y="1663275"/>
            <a:ext cx="34926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41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41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1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73" name="Google Shape;273;p41"/>
          <p:cNvSpPr txBox="1"/>
          <p:nvPr>
            <p:ph idx="5" type="body"/>
          </p:nvPr>
        </p:nvSpPr>
        <p:spPr>
          <a:xfrm>
            <a:off x="7799263" y="2288525"/>
            <a:ext cx="10836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74" name="Google Shape;274;p41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75" name="Google Shape;275;p41"/>
          <p:cNvSpPr txBox="1"/>
          <p:nvPr>
            <p:ph idx="6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6" name="Google Shape;276;p41"/>
          <p:cNvSpPr txBox="1"/>
          <p:nvPr>
            <p:ph idx="7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7" name="Google Shape;277;p41"/>
          <p:cNvSpPr txBox="1"/>
          <p:nvPr>
            <p:ph idx="8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8" name="Google Shape;278;p41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cxnSp>
        <p:nvCxnSpPr>
          <p:cNvPr id="279" name="Google Shape;279;p41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41"/>
          <p:cNvSpPr txBox="1"/>
          <p:nvPr>
            <p:ph idx="13" type="body"/>
          </p:nvPr>
        </p:nvSpPr>
        <p:spPr>
          <a:xfrm>
            <a:off x="4600975" y="3469432"/>
            <a:ext cx="22263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Use">
  <p:cSld name="SECTION_TITLE_AND_DESCRIPTION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/>
          <p:nvPr>
            <p:ph idx="2" type="pic"/>
          </p:nvPr>
        </p:nvSpPr>
        <p:spPr>
          <a:xfrm>
            <a:off x="6044400" y="2376600"/>
            <a:ext cx="28383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42"/>
          <p:cNvSpPr/>
          <p:nvPr>
            <p:ph idx="3" type="pic"/>
          </p:nvPr>
        </p:nvSpPr>
        <p:spPr>
          <a:xfrm>
            <a:off x="6044400" y="237000"/>
            <a:ext cx="28383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Google Shape;284;p42"/>
          <p:cNvSpPr/>
          <p:nvPr>
            <p:ph idx="4" type="pic"/>
          </p:nvPr>
        </p:nvSpPr>
        <p:spPr>
          <a:xfrm>
            <a:off x="3191400" y="2377325"/>
            <a:ext cx="28530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2"/>
          <p:cNvSpPr/>
          <p:nvPr>
            <p:ph idx="5" type="pic"/>
          </p:nvPr>
        </p:nvSpPr>
        <p:spPr>
          <a:xfrm>
            <a:off x="3191400" y="237725"/>
            <a:ext cx="28530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2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42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2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89" name="Google Shape;289;p42"/>
          <p:cNvSpPr txBox="1"/>
          <p:nvPr>
            <p:ph idx="6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90" name="Google Shape;290;p42"/>
          <p:cNvSpPr/>
          <p:nvPr>
            <p:ph idx="7" type="pic"/>
          </p:nvPr>
        </p:nvSpPr>
        <p:spPr>
          <a:xfrm>
            <a:off x="3787750" y="712275"/>
            <a:ext cx="1625100" cy="1186500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42"/>
          <p:cNvSpPr/>
          <p:nvPr>
            <p:ph idx="8" type="pic"/>
          </p:nvPr>
        </p:nvSpPr>
        <p:spPr>
          <a:xfrm>
            <a:off x="3787750" y="2851125"/>
            <a:ext cx="1625100" cy="11868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42"/>
          <p:cNvSpPr/>
          <p:nvPr>
            <p:ph idx="9" type="pic"/>
          </p:nvPr>
        </p:nvSpPr>
        <p:spPr>
          <a:xfrm>
            <a:off x="6660975" y="715975"/>
            <a:ext cx="1625100" cy="1186500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42"/>
          <p:cNvSpPr/>
          <p:nvPr>
            <p:ph idx="13" type="pic"/>
          </p:nvPr>
        </p:nvSpPr>
        <p:spPr>
          <a:xfrm>
            <a:off x="6660681" y="2853125"/>
            <a:ext cx="1625700" cy="11868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42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4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6" name="Google Shape;296;p42"/>
          <p:cNvSpPr txBox="1"/>
          <p:nvPr>
            <p:ph idx="1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7" name="Google Shape;297;p42"/>
          <p:cNvSpPr txBox="1"/>
          <p:nvPr>
            <p:ph idx="1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98" name="Google Shape;298;p42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's and Don'ts 1">
  <p:cSld name="CAPTION_ONLY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/>
          <p:nvPr>
            <p:ph idx="2" type="pic"/>
          </p:nvPr>
        </p:nvSpPr>
        <p:spPr>
          <a:xfrm>
            <a:off x="6149225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43"/>
          <p:cNvSpPr/>
          <p:nvPr>
            <p:ph idx="3" type="pic"/>
          </p:nvPr>
        </p:nvSpPr>
        <p:spPr>
          <a:xfrm>
            <a:off x="3191400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43"/>
          <p:cNvSpPr txBox="1"/>
          <p:nvPr>
            <p:ph idx="1" type="body"/>
          </p:nvPr>
        </p:nvSpPr>
        <p:spPr>
          <a:xfrm>
            <a:off x="3191400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03" name="Google Shape;303;p43"/>
          <p:cNvSpPr txBox="1"/>
          <p:nvPr>
            <p:ph idx="4" type="body"/>
          </p:nvPr>
        </p:nvSpPr>
        <p:spPr>
          <a:xfrm>
            <a:off x="6149225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04" name="Google Shape;304;p43"/>
          <p:cNvSpPr/>
          <p:nvPr>
            <p:ph idx="5" type="pic"/>
          </p:nvPr>
        </p:nvSpPr>
        <p:spPr>
          <a:xfrm>
            <a:off x="6149225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43"/>
          <p:cNvSpPr/>
          <p:nvPr>
            <p:ph idx="6" type="pic"/>
          </p:nvPr>
        </p:nvSpPr>
        <p:spPr>
          <a:xfrm>
            <a:off x="3191400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43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3"/>
          <p:cNvSpPr txBox="1"/>
          <p:nvPr>
            <p:ph idx="7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08" name="Google Shape;308;p43"/>
          <p:cNvSpPr txBox="1"/>
          <p:nvPr>
            <p:ph idx="8" type="body"/>
          </p:nvPr>
        </p:nvSpPr>
        <p:spPr>
          <a:xfrm>
            <a:off x="449575" y="3121200"/>
            <a:ext cx="22677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309" name="Google Shape;309;p4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43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311" name="Google Shape;311;p43"/>
          <p:cNvSpPr txBox="1"/>
          <p:nvPr>
            <p:ph idx="9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2" name="Google Shape;312;p43"/>
          <p:cNvSpPr txBox="1"/>
          <p:nvPr>
            <p:ph idx="13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3" name="Google Shape;313;p43"/>
          <p:cNvSpPr txBox="1"/>
          <p:nvPr>
            <p:ph idx="1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14" name="Google Shape;314;p43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43"/>
          <p:cNvSpPr txBox="1"/>
          <p:nvPr>
            <p:ph idx="15" type="body"/>
          </p:nvPr>
        </p:nvSpPr>
        <p:spPr>
          <a:xfrm>
            <a:off x="3191400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16" name="Google Shape;316;p43"/>
          <p:cNvSpPr txBox="1"/>
          <p:nvPr>
            <p:ph idx="16" type="body"/>
          </p:nvPr>
        </p:nvSpPr>
        <p:spPr>
          <a:xfrm>
            <a:off x="6149225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's and Don'ts 2">
  <p:cSld name="CAPTION_ONLY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/>
          <p:nvPr>
            <p:ph idx="2" type="pic"/>
          </p:nvPr>
        </p:nvSpPr>
        <p:spPr>
          <a:xfrm>
            <a:off x="6149225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44"/>
          <p:cNvSpPr/>
          <p:nvPr>
            <p:ph idx="3" type="pic"/>
          </p:nvPr>
        </p:nvSpPr>
        <p:spPr>
          <a:xfrm>
            <a:off x="3191400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44"/>
          <p:cNvSpPr txBox="1"/>
          <p:nvPr>
            <p:ph idx="1" type="body"/>
          </p:nvPr>
        </p:nvSpPr>
        <p:spPr>
          <a:xfrm>
            <a:off x="3191400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21" name="Google Shape;321;p44"/>
          <p:cNvSpPr txBox="1"/>
          <p:nvPr>
            <p:ph idx="4" type="body"/>
          </p:nvPr>
        </p:nvSpPr>
        <p:spPr>
          <a:xfrm>
            <a:off x="6149225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22" name="Google Shape;322;p44"/>
          <p:cNvSpPr/>
          <p:nvPr>
            <p:ph idx="5" type="pic"/>
          </p:nvPr>
        </p:nvSpPr>
        <p:spPr>
          <a:xfrm>
            <a:off x="6149225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44"/>
          <p:cNvSpPr/>
          <p:nvPr>
            <p:ph idx="6" type="pic"/>
          </p:nvPr>
        </p:nvSpPr>
        <p:spPr>
          <a:xfrm>
            <a:off x="226300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4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4"/>
          <p:cNvSpPr txBox="1"/>
          <p:nvPr>
            <p:ph idx="7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6" name="Google Shape;326;p44"/>
          <p:cNvSpPr txBox="1"/>
          <p:nvPr>
            <p:ph idx="8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7" name="Google Shape;327;p44"/>
          <p:cNvSpPr txBox="1"/>
          <p:nvPr>
            <p:ph idx="9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28" name="Google Shape;328;p44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44"/>
          <p:cNvSpPr txBox="1"/>
          <p:nvPr>
            <p:ph idx="13" type="body"/>
          </p:nvPr>
        </p:nvSpPr>
        <p:spPr>
          <a:xfrm>
            <a:off x="226300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30" name="Google Shape;330;p44"/>
          <p:cNvSpPr txBox="1"/>
          <p:nvPr>
            <p:ph idx="14" type="body"/>
          </p:nvPr>
        </p:nvSpPr>
        <p:spPr>
          <a:xfrm>
            <a:off x="6149225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31" name="Google Shape;331;p44"/>
          <p:cNvSpPr/>
          <p:nvPr>
            <p:ph idx="15" type="pic"/>
          </p:nvPr>
        </p:nvSpPr>
        <p:spPr>
          <a:xfrm>
            <a:off x="3187763" y="237599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44"/>
          <p:cNvSpPr txBox="1"/>
          <p:nvPr>
            <p:ph idx="16" type="body"/>
          </p:nvPr>
        </p:nvSpPr>
        <p:spPr>
          <a:xfrm>
            <a:off x="3187763" y="2041849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33" name="Google Shape;333;p44"/>
          <p:cNvSpPr/>
          <p:nvPr>
            <p:ph idx="17" type="pic"/>
          </p:nvPr>
        </p:nvSpPr>
        <p:spPr>
          <a:xfrm>
            <a:off x="226300" y="23838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44"/>
          <p:cNvSpPr txBox="1"/>
          <p:nvPr>
            <p:ph idx="18" type="body"/>
          </p:nvPr>
        </p:nvSpPr>
        <p:spPr>
          <a:xfrm>
            <a:off x="226300" y="41880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's and Don'ts 2 1">
  <p:cSld name="CAPTION_ONLY_1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/>
          <p:nvPr>
            <p:ph idx="2" type="pic"/>
          </p:nvPr>
        </p:nvSpPr>
        <p:spPr>
          <a:xfrm>
            <a:off x="3191400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45"/>
          <p:cNvSpPr txBox="1"/>
          <p:nvPr>
            <p:ph idx="1" type="body"/>
          </p:nvPr>
        </p:nvSpPr>
        <p:spPr>
          <a:xfrm>
            <a:off x="3191400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38" name="Google Shape;338;p45"/>
          <p:cNvSpPr/>
          <p:nvPr>
            <p:ph idx="3" type="pic"/>
          </p:nvPr>
        </p:nvSpPr>
        <p:spPr>
          <a:xfrm>
            <a:off x="226300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4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5"/>
          <p:cNvSpPr txBox="1"/>
          <p:nvPr>
            <p:ph idx="4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41" name="Google Shape;341;p45"/>
          <p:cNvSpPr txBox="1"/>
          <p:nvPr>
            <p:ph idx="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42" name="Google Shape;342;p45"/>
          <p:cNvSpPr txBox="1"/>
          <p:nvPr>
            <p:ph idx="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43" name="Google Shape;343;p45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45"/>
          <p:cNvSpPr txBox="1"/>
          <p:nvPr>
            <p:ph idx="7" type="body"/>
          </p:nvPr>
        </p:nvSpPr>
        <p:spPr>
          <a:xfrm>
            <a:off x="226300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45" name="Google Shape;345;p45"/>
          <p:cNvSpPr/>
          <p:nvPr>
            <p:ph idx="8" type="pic"/>
          </p:nvPr>
        </p:nvSpPr>
        <p:spPr>
          <a:xfrm>
            <a:off x="3187763" y="237599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45"/>
          <p:cNvSpPr txBox="1"/>
          <p:nvPr>
            <p:ph idx="9" type="body"/>
          </p:nvPr>
        </p:nvSpPr>
        <p:spPr>
          <a:xfrm>
            <a:off x="3187763" y="2041849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47" name="Google Shape;347;p45"/>
          <p:cNvSpPr/>
          <p:nvPr>
            <p:ph idx="13" type="pic"/>
          </p:nvPr>
        </p:nvSpPr>
        <p:spPr>
          <a:xfrm>
            <a:off x="226300" y="23838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45"/>
          <p:cNvSpPr txBox="1"/>
          <p:nvPr>
            <p:ph idx="14" type="body"/>
          </p:nvPr>
        </p:nvSpPr>
        <p:spPr>
          <a:xfrm>
            <a:off x="226300" y="41880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49" name="Google Shape;349;p45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5"/>
          <p:cNvSpPr txBox="1"/>
          <p:nvPr>
            <p:ph idx="15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51" name="Google Shape;351;p45"/>
          <p:cNvSpPr txBox="1"/>
          <p:nvPr>
            <p:ph idx="16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">
  <p:cSld name="BIG_NUMBER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46"/>
          <p:cNvSpPr txBox="1"/>
          <p:nvPr>
            <p:ph idx="1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56" name="Google Shape;356;p46"/>
          <p:cNvSpPr txBox="1"/>
          <p:nvPr>
            <p:ph idx="2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357" name="Google Shape;357;p46"/>
          <p:cNvSpPr/>
          <p:nvPr>
            <p:ph idx="3" type="pic"/>
          </p:nvPr>
        </p:nvSpPr>
        <p:spPr>
          <a:xfrm>
            <a:off x="2448725" y="237600"/>
            <a:ext cx="4216800" cy="40380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46"/>
          <p:cNvSpPr/>
          <p:nvPr>
            <p:ph idx="4" type="pic"/>
          </p:nvPr>
        </p:nvSpPr>
        <p:spPr>
          <a:xfrm>
            <a:off x="226300" y="240550"/>
            <a:ext cx="1994700" cy="40380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46"/>
          <p:cNvSpPr txBox="1"/>
          <p:nvPr>
            <p:ph idx="5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0" name="Google Shape;360;p46"/>
          <p:cNvSpPr txBox="1"/>
          <p:nvPr>
            <p:ph idx="6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1" name="Google Shape;361;p46"/>
          <p:cNvSpPr txBox="1"/>
          <p:nvPr>
            <p:ph idx="7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62" name="Google Shape;362;p46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46"/>
          <p:cNvSpPr txBox="1"/>
          <p:nvPr>
            <p:ph idx="8" type="body"/>
          </p:nvPr>
        </p:nvSpPr>
        <p:spPr>
          <a:xfrm>
            <a:off x="228600" y="4419850"/>
            <a:ext cx="19947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64" name="Google Shape;364;p46"/>
          <p:cNvSpPr txBox="1"/>
          <p:nvPr>
            <p:ph idx="9" type="body"/>
          </p:nvPr>
        </p:nvSpPr>
        <p:spPr>
          <a:xfrm>
            <a:off x="2448725" y="4419850"/>
            <a:ext cx="42168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ne and Tablet">
  <p:cSld name="BIG_NUMBER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Modern Digital Tablet Mockup On White Background." id="366" name="Google Shape;366;p47"/>
          <p:cNvPicPr preferRelativeResize="0"/>
          <p:nvPr/>
        </p:nvPicPr>
        <p:blipFill rotWithShape="1">
          <a:blip r:embed="rId2">
            <a:alphaModFix/>
          </a:blip>
          <a:srcRect b="0" l="25189" r="24880" t="0"/>
          <a:stretch/>
        </p:blipFill>
        <p:spPr>
          <a:xfrm>
            <a:off x="3051913" y="241599"/>
            <a:ext cx="3016673" cy="4026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isolated mockup iPhone with white screen in a white background on high-quality studio shot." id="367" name="Google Shape;367;p47"/>
          <p:cNvPicPr preferRelativeResize="0"/>
          <p:nvPr/>
        </p:nvPicPr>
        <p:blipFill rotWithShape="1">
          <a:blip r:embed="rId3">
            <a:alphaModFix/>
          </a:blip>
          <a:srcRect b="0" l="23169" r="23110" t="0"/>
          <a:stretch/>
        </p:blipFill>
        <p:spPr>
          <a:xfrm>
            <a:off x="187287" y="963838"/>
            <a:ext cx="2089201" cy="259582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7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7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47"/>
          <p:cNvSpPr txBox="1"/>
          <p:nvPr>
            <p:ph idx="1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71" name="Google Shape;371;p47"/>
          <p:cNvSpPr txBox="1"/>
          <p:nvPr>
            <p:ph idx="2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372" name="Google Shape;372;p47"/>
          <p:cNvSpPr txBox="1"/>
          <p:nvPr>
            <p:ph idx="3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3" name="Google Shape;373;p47"/>
          <p:cNvSpPr txBox="1"/>
          <p:nvPr>
            <p:ph idx="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4" name="Google Shape;374;p47"/>
          <p:cNvSpPr txBox="1"/>
          <p:nvPr>
            <p:ph idx="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75" name="Google Shape;375;p47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47"/>
          <p:cNvSpPr txBox="1"/>
          <p:nvPr>
            <p:ph idx="6" type="body"/>
          </p:nvPr>
        </p:nvSpPr>
        <p:spPr>
          <a:xfrm>
            <a:off x="228600" y="4419850"/>
            <a:ext cx="19947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77" name="Google Shape;377;p47"/>
          <p:cNvSpPr txBox="1"/>
          <p:nvPr>
            <p:ph idx="7" type="body"/>
          </p:nvPr>
        </p:nvSpPr>
        <p:spPr>
          <a:xfrm>
            <a:off x="2448725" y="4419850"/>
            <a:ext cx="42168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78" name="Google Shape;378;p47"/>
          <p:cNvSpPr/>
          <p:nvPr>
            <p:ph idx="8" type="pic"/>
          </p:nvPr>
        </p:nvSpPr>
        <p:spPr>
          <a:xfrm>
            <a:off x="752100" y="1234175"/>
            <a:ext cx="976200" cy="2109600"/>
          </a:xfrm>
          <a:prstGeom prst="roundRect">
            <a:avLst>
              <a:gd fmla="val 14756" name="adj"/>
            </a:avLst>
          </a:prstGeom>
          <a:noFill/>
          <a:ln>
            <a:noFill/>
          </a:ln>
        </p:spPr>
      </p:sp>
      <p:sp>
        <p:nvSpPr>
          <p:cNvPr id="379" name="Google Shape;379;p47"/>
          <p:cNvSpPr/>
          <p:nvPr>
            <p:ph idx="9" type="pic"/>
          </p:nvPr>
        </p:nvSpPr>
        <p:spPr>
          <a:xfrm>
            <a:off x="3587175" y="753250"/>
            <a:ext cx="1916100" cy="3116400"/>
          </a:xfrm>
          <a:prstGeom prst="roundRect">
            <a:avLst>
              <a:gd fmla="val 124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">
  <p:cSld name="CUSTOM_2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dern Desktop Monitor." id="381" name="Google Shape;381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600" y="-18362"/>
            <a:ext cx="9018199" cy="52091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8"/>
          <p:cNvSpPr/>
          <p:nvPr>
            <p:ph idx="2" type="pic"/>
          </p:nvPr>
        </p:nvSpPr>
        <p:spPr>
          <a:xfrm>
            <a:off x="1479083" y="264705"/>
            <a:ext cx="6138900" cy="3615000"/>
          </a:xfrm>
          <a:prstGeom prst="roundRect">
            <a:avLst>
              <a:gd fmla="val 124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lboard 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/>
          <p:nvPr>
            <p:ph idx="2" type="pic"/>
          </p:nvPr>
        </p:nvSpPr>
        <p:spPr>
          <a:xfrm>
            <a:off x="1345350" y="1750800"/>
            <a:ext cx="6517500" cy="1187700"/>
          </a:xfrm>
          <a:prstGeom prst="roundRect">
            <a:avLst>
              <a:gd fmla="val 124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1">
  <p:cSld name="TITLE_18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0"/>
          <p:cNvSpPr/>
          <p:nvPr>
            <p:ph idx="2" type="pic"/>
          </p:nvPr>
        </p:nvSpPr>
        <p:spPr>
          <a:xfrm>
            <a:off x="0" y="0"/>
            <a:ext cx="29625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50"/>
          <p:cNvSpPr/>
          <p:nvPr>
            <p:ph idx="3" type="pic"/>
          </p:nvPr>
        </p:nvSpPr>
        <p:spPr>
          <a:xfrm>
            <a:off x="2962500" y="0"/>
            <a:ext cx="3474600" cy="282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50"/>
          <p:cNvSpPr/>
          <p:nvPr>
            <p:ph idx="4" type="pic"/>
          </p:nvPr>
        </p:nvSpPr>
        <p:spPr>
          <a:xfrm>
            <a:off x="0" y="1900800"/>
            <a:ext cx="2962500" cy="32427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50"/>
          <p:cNvSpPr/>
          <p:nvPr>
            <p:ph idx="5" type="pic"/>
          </p:nvPr>
        </p:nvSpPr>
        <p:spPr>
          <a:xfrm>
            <a:off x="2962500" y="2824800"/>
            <a:ext cx="3474600" cy="23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50"/>
          <p:cNvSpPr/>
          <p:nvPr>
            <p:ph idx="6" type="pic"/>
          </p:nvPr>
        </p:nvSpPr>
        <p:spPr>
          <a:xfrm>
            <a:off x="6437100" y="0"/>
            <a:ext cx="27069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2">
  <p:cSld name="TITLE_18_1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1"/>
          <p:cNvSpPr/>
          <p:nvPr>
            <p:ph idx="2" type="pic"/>
          </p:nvPr>
        </p:nvSpPr>
        <p:spPr>
          <a:xfrm>
            <a:off x="0" y="0"/>
            <a:ext cx="45720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51"/>
          <p:cNvSpPr/>
          <p:nvPr>
            <p:ph idx="3" type="pic"/>
          </p:nvPr>
        </p:nvSpPr>
        <p:spPr>
          <a:xfrm>
            <a:off x="0" y="1900800"/>
            <a:ext cx="4572000" cy="32427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51"/>
          <p:cNvSpPr/>
          <p:nvPr>
            <p:ph idx="4" type="pic"/>
          </p:nvPr>
        </p:nvSpPr>
        <p:spPr>
          <a:xfrm>
            <a:off x="4572000" y="3242700"/>
            <a:ext cx="45720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51"/>
          <p:cNvSpPr/>
          <p:nvPr>
            <p:ph idx="5" type="pic"/>
          </p:nvPr>
        </p:nvSpPr>
        <p:spPr>
          <a:xfrm>
            <a:off x="4572000" y="0"/>
            <a:ext cx="4572000" cy="324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3">
  <p:cSld name="TITLE_18_1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4">
  <p:cSld name="TITLE_18_1_1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3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3"/>
          <p:cNvSpPr txBox="1"/>
          <p:nvPr>
            <p:ph idx="1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402" name="Google Shape;402;p53"/>
          <p:cNvSpPr txBox="1"/>
          <p:nvPr>
            <p:ph idx="3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ography Analysis">
  <p:cSld name="TITLE_12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/>
          <p:nvPr>
            <p:ph idx="2" type="pic"/>
          </p:nvPr>
        </p:nvSpPr>
        <p:spPr>
          <a:xfrm>
            <a:off x="7455377" y="1663201"/>
            <a:ext cx="1427400" cy="14274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54"/>
          <p:cNvSpPr/>
          <p:nvPr>
            <p:ph idx="3" type="pic"/>
          </p:nvPr>
        </p:nvSpPr>
        <p:spPr>
          <a:xfrm>
            <a:off x="3703500" y="712800"/>
            <a:ext cx="3328200" cy="33282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5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54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4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409" name="Google Shape;409;p54"/>
          <p:cNvSpPr txBox="1"/>
          <p:nvPr>
            <p:ph idx="4" type="body"/>
          </p:nvPr>
        </p:nvSpPr>
        <p:spPr>
          <a:xfrm>
            <a:off x="449575" y="3121200"/>
            <a:ext cx="22677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410" name="Google Shape;410;p54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411" name="Google Shape;411;p54"/>
          <p:cNvSpPr txBox="1"/>
          <p:nvPr>
            <p:ph idx="5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2" name="Google Shape;412;p54"/>
          <p:cNvSpPr txBox="1"/>
          <p:nvPr>
            <p:ph idx="6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3" name="Google Shape;413;p54"/>
          <p:cNvSpPr txBox="1"/>
          <p:nvPr>
            <p:ph idx="7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414" name="Google Shape;414;p54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54"/>
          <p:cNvSpPr txBox="1"/>
          <p:nvPr>
            <p:ph idx="8" type="body"/>
          </p:nvPr>
        </p:nvSpPr>
        <p:spPr>
          <a:xfrm>
            <a:off x="3703500" y="4183275"/>
            <a:ext cx="33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Library 1">
  <p:cSld name="TITLE_14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"/>
          <p:cNvSpPr/>
          <p:nvPr/>
        </p:nvSpPr>
        <p:spPr>
          <a:xfrm rot="5400000">
            <a:off x="5382025" y="1009350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5"/>
          <p:cNvSpPr/>
          <p:nvPr>
            <p:ph idx="2" type="pic"/>
          </p:nvPr>
        </p:nvSpPr>
        <p:spPr>
          <a:xfrm>
            <a:off x="2284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55"/>
          <p:cNvSpPr/>
          <p:nvPr>
            <p:ph idx="3" type="pic"/>
          </p:nvPr>
        </p:nvSpPr>
        <p:spPr>
          <a:xfrm>
            <a:off x="2284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5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" name="Google Shape;421;p55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2" name="Google Shape;422;p55"/>
          <p:cNvSpPr txBox="1"/>
          <p:nvPr>
            <p:ph idx="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3" name="Google Shape;423;p55"/>
          <p:cNvSpPr txBox="1"/>
          <p:nvPr>
            <p:ph idx="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4" name="Google Shape;424;p55"/>
          <p:cNvSpPr/>
          <p:nvPr>
            <p:ph idx="6" type="pic"/>
          </p:nvPr>
        </p:nvSpPr>
        <p:spPr>
          <a:xfrm>
            <a:off x="2284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55"/>
          <p:cNvSpPr/>
          <p:nvPr>
            <p:ph idx="7" type="pic"/>
          </p:nvPr>
        </p:nvSpPr>
        <p:spPr>
          <a:xfrm>
            <a:off x="2284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55"/>
          <p:cNvSpPr/>
          <p:nvPr>
            <p:ph idx="8" type="pic"/>
          </p:nvPr>
        </p:nvSpPr>
        <p:spPr>
          <a:xfrm>
            <a:off x="96930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55"/>
          <p:cNvSpPr/>
          <p:nvPr>
            <p:ph idx="9" type="pic"/>
          </p:nvPr>
        </p:nvSpPr>
        <p:spPr>
          <a:xfrm>
            <a:off x="96930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55"/>
          <p:cNvSpPr/>
          <p:nvPr>
            <p:ph idx="13" type="pic"/>
          </p:nvPr>
        </p:nvSpPr>
        <p:spPr>
          <a:xfrm>
            <a:off x="96930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55"/>
          <p:cNvSpPr/>
          <p:nvPr>
            <p:ph idx="14" type="pic"/>
          </p:nvPr>
        </p:nvSpPr>
        <p:spPr>
          <a:xfrm>
            <a:off x="96930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p55"/>
          <p:cNvSpPr/>
          <p:nvPr>
            <p:ph idx="15" type="pic"/>
          </p:nvPr>
        </p:nvSpPr>
        <p:spPr>
          <a:xfrm>
            <a:off x="171012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55"/>
          <p:cNvSpPr/>
          <p:nvPr>
            <p:ph idx="16" type="pic"/>
          </p:nvPr>
        </p:nvSpPr>
        <p:spPr>
          <a:xfrm>
            <a:off x="171012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55"/>
          <p:cNvSpPr/>
          <p:nvPr>
            <p:ph idx="17" type="pic"/>
          </p:nvPr>
        </p:nvSpPr>
        <p:spPr>
          <a:xfrm>
            <a:off x="171012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5"/>
          <p:cNvSpPr/>
          <p:nvPr>
            <p:ph idx="18" type="pic"/>
          </p:nvPr>
        </p:nvSpPr>
        <p:spPr>
          <a:xfrm>
            <a:off x="171012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5"/>
          <p:cNvSpPr/>
          <p:nvPr>
            <p:ph idx="19" type="pic"/>
          </p:nvPr>
        </p:nvSpPr>
        <p:spPr>
          <a:xfrm>
            <a:off x="24509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5"/>
          <p:cNvSpPr/>
          <p:nvPr>
            <p:ph idx="20" type="pic"/>
          </p:nvPr>
        </p:nvSpPr>
        <p:spPr>
          <a:xfrm>
            <a:off x="24509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6" name="Google Shape;436;p55"/>
          <p:cNvSpPr/>
          <p:nvPr>
            <p:ph idx="21" type="pic"/>
          </p:nvPr>
        </p:nvSpPr>
        <p:spPr>
          <a:xfrm>
            <a:off x="24509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Google Shape;437;p55"/>
          <p:cNvSpPr/>
          <p:nvPr>
            <p:ph idx="22" type="pic"/>
          </p:nvPr>
        </p:nvSpPr>
        <p:spPr>
          <a:xfrm>
            <a:off x="24509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55"/>
          <p:cNvSpPr/>
          <p:nvPr>
            <p:ph idx="23" type="pic"/>
          </p:nvPr>
        </p:nvSpPr>
        <p:spPr>
          <a:xfrm>
            <a:off x="31910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55"/>
          <p:cNvSpPr/>
          <p:nvPr>
            <p:ph idx="24" type="pic"/>
          </p:nvPr>
        </p:nvSpPr>
        <p:spPr>
          <a:xfrm>
            <a:off x="31910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55"/>
          <p:cNvSpPr/>
          <p:nvPr>
            <p:ph idx="25" type="pic"/>
          </p:nvPr>
        </p:nvSpPr>
        <p:spPr>
          <a:xfrm>
            <a:off x="31910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55"/>
          <p:cNvSpPr/>
          <p:nvPr>
            <p:ph idx="26" type="pic"/>
          </p:nvPr>
        </p:nvSpPr>
        <p:spPr>
          <a:xfrm>
            <a:off x="31910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55"/>
          <p:cNvSpPr/>
          <p:nvPr>
            <p:ph idx="27" type="pic"/>
          </p:nvPr>
        </p:nvSpPr>
        <p:spPr>
          <a:xfrm>
            <a:off x="39318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55"/>
          <p:cNvSpPr/>
          <p:nvPr>
            <p:ph idx="28" type="pic"/>
          </p:nvPr>
        </p:nvSpPr>
        <p:spPr>
          <a:xfrm>
            <a:off x="39318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55"/>
          <p:cNvSpPr/>
          <p:nvPr>
            <p:ph idx="29" type="pic"/>
          </p:nvPr>
        </p:nvSpPr>
        <p:spPr>
          <a:xfrm>
            <a:off x="39318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55"/>
          <p:cNvSpPr/>
          <p:nvPr>
            <p:ph idx="30" type="pic"/>
          </p:nvPr>
        </p:nvSpPr>
        <p:spPr>
          <a:xfrm>
            <a:off x="39318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5"/>
          <p:cNvSpPr/>
          <p:nvPr>
            <p:ph idx="31" type="pic"/>
          </p:nvPr>
        </p:nvSpPr>
        <p:spPr>
          <a:xfrm>
            <a:off x="4672340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5"/>
          <p:cNvSpPr/>
          <p:nvPr>
            <p:ph idx="32" type="pic"/>
          </p:nvPr>
        </p:nvSpPr>
        <p:spPr>
          <a:xfrm>
            <a:off x="4672340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55"/>
          <p:cNvSpPr/>
          <p:nvPr>
            <p:ph idx="33" type="pic"/>
          </p:nvPr>
        </p:nvSpPr>
        <p:spPr>
          <a:xfrm>
            <a:off x="4672340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55"/>
          <p:cNvSpPr/>
          <p:nvPr>
            <p:ph idx="34" type="pic"/>
          </p:nvPr>
        </p:nvSpPr>
        <p:spPr>
          <a:xfrm>
            <a:off x="4672340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55"/>
          <p:cNvSpPr/>
          <p:nvPr>
            <p:ph idx="35" type="pic"/>
          </p:nvPr>
        </p:nvSpPr>
        <p:spPr>
          <a:xfrm>
            <a:off x="54131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55"/>
          <p:cNvSpPr/>
          <p:nvPr>
            <p:ph idx="36" type="pic"/>
          </p:nvPr>
        </p:nvSpPr>
        <p:spPr>
          <a:xfrm>
            <a:off x="54131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55"/>
          <p:cNvSpPr/>
          <p:nvPr>
            <p:ph idx="37" type="pic"/>
          </p:nvPr>
        </p:nvSpPr>
        <p:spPr>
          <a:xfrm>
            <a:off x="54131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55"/>
          <p:cNvSpPr/>
          <p:nvPr>
            <p:ph idx="38" type="pic"/>
          </p:nvPr>
        </p:nvSpPr>
        <p:spPr>
          <a:xfrm>
            <a:off x="54131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54" name="Google Shape;454;p55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55"/>
          <p:cNvSpPr txBox="1"/>
          <p:nvPr>
            <p:ph idx="39" type="body"/>
          </p:nvPr>
        </p:nvSpPr>
        <p:spPr>
          <a:xfrm>
            <a:off x="6386875" y="3121200"/>
            <a:ext cx="22770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456" name="Google Shape;456;p55"/>
          <p:cNvSpPr txBox="1"/>
          <p:nvPr>
            <p:ph idx="40" type="subTitle"/>
          </p:nvPr>
        </p:nvSpPr>
        <p:spPr>
          <a:xfrm>
            <a:off x="638132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457" name="Google Shape;457;p55"/>
          <p:cNvSpPr txBox="1"/>
          <p:nvPr>
            <p:ph idx="41" type="body"/>
          </p:nvPr>
        </p:nvSpPr>
        <p:spPr>
          <a:xfrm>
            <a:off x="228600" y="4421208"/>
            <a:ext cx="5687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Library 2">
  <p:cSld name="TITLE_14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"/>
          <p:cNvSpPr/>
          <p:nvPr>
            <p:ph idx="2" type="pic"/>
          </p:nvPr>
        </p:nvSpPr>
        <p:spPr>
          <a:xfrm>
            <a:off x="2284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6"/>
          <p:cNvSpPr/>
          <p:nvPr>
            <p:ph idx="3" type="pic"/>
          </p:nvPr>
        </p:nvSpPr>
        <p:spPr>
          <a:xfrm>
            <a:off x="2284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56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63" name="Google Shape;463;p56"/>
          <p:cNvSpPr txBox="1"/>
          <p:nvPr>
            <p:ph idx="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64" name="Google Shape;464;p56"/>
          <p:cNvSpPr txBox="1"/>
          <p:nvPr>
            <p:ph idx="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65" name="Google Shape;465;p56"/>
          <p:cNvSpPr/>
          <p:nvPr>
            <p:ph idx="6" type="pic"/>
          </p:nvPr>
        </p:nvSpPr>
        <p:spPr>
          <a:xfrm>
            <a:off x="2284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56"/>
          <p:cNvSpPr/>
          <p:nvPr>
            <p:ph idx="7" type="pic"/>
          </p:nvPr>
        </p:nvSpPr>
        <p:spPr>
          <a:xfrm>
            <a:off x="2284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7" name="Google Shape;467;p56"/>
          <p:cNvSpPr/>
          <p:nvPr>
            <p:ph idx="8" type="pic"/>
          </p:nvPr>
        </p:nvSpPr>
        <p:spPr>
          <a:xfrm>
            <a:off x="96930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Google Shape;468;p56"/>
          <p:cNvSpPr/>
          <p:nvPr>
            <p:ph idx="9" type="pic"/>
          </p:nvPr>
        </p:nvSpPr>
        <p:spPr>
          <a:xfrm>
            <a:off x="96930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56"/>
          <p:cNvSpPr/>
          <p:nvPr>
            <p:ph idx="13" type="pic"/>
          </p:nvPr>
        </p:nvSpPr>
        <p:spPr>
          <a:xfrm>
            <a:off x="96930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56"/>
          <p:cNvSpPr/>
          <p:nvPr>
            <p:ph idx="14" type="pic"/>
          </p:nvPr>
        </p:nvSpPr>
        <p:spPr>
          <a:xfrm>
            <a:off x="96930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56"/>
          <p:cNvSpPr/>
          <p:nvPr>
            <p:ph idx="15" type="pic"/>
          </p:nvPr>
        </p:nvSpPr>
        <p:spPr>
          <a:xfrm>
            <a:off x="171012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72" name="Google Shape;472;p56"/>
          <p:cNvSpPr/>
          <p:nvPr>
            <p:ph idx="16" type="pic"/>
          </p:nvPr>
        </p:nvSpPr>
        <p:spPr>
          <a:xfrm>
            <a:off x="171012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56"/>
          <p:cNvSpPr/>
          <p:nvPr>
            <p:ph idx="17" type="pic"/>
          </p:nvPr>
        </p:nvSpPr>
        <p:spPr>
          <a:xfrm>
            <a:off x="171012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56"/>
          <p:cNvSpPr/>
          <p:nvPr>
            <p:ph idx="18" type="pic"/>
          </p:nvPr>
        </p:nvSpPr>
        <p:spPr>
          <a:xfrm>
            <a:off x="171012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56"/>
          <p:cNvSpPr/>
          <p:nvPr>
            <p:ph idx="19" type="pic"/>
          </p:nvPr>
        </p:nvSpPr>
        <p:spPr>
          <a:xfrm>
            <a:off x="24509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56"/>
          <p:cNvSpPr/>
          <p:nvPr>
            <p:ph idx="20" type="pic"/>
          </p:nvPr>
        </p:nvSpPr>
        <p:spPr>
          <a:xfrm>
            <a:off x="24509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56"/>
          <p:cNvSpPr/>
          <p:nvPr>
            <p:ph idx="21" type="pic"/>
          </p:nvPr>
        </p:nvSpPr>
        <p:spPr>
          <a:xfrm>
            <a:off x="24509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78" name="Google Shape;478;p56"/>
          <p:cNvSpPr/>
          <p:nvPr>
            <p:ph idx="22" type="pic"/>
          </p:nvPr>
        </p:nvSpPr>
        <p:spPr>
          <a:xfrm>
            <a:off x="24509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p56"/>
          <p:cNvSpPr/>
          <p:nvPr>
            <p:ph idx="23" type="pic"/>
          </p:nvPr>
        </p:nvSpPr>
        <p:spPr>
          <a:xfrm>
            <a:off x="31910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p56"/>
          <p:cNvSpPr/>
          <p:nvPr>
            <p:ph idx="24" type="pic"/>
          </p:nvPr>
        </p:nvSpPr>
        <p:spPr>
          <a:xfrm>
            <a:off x="31910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56"/>
          <p:cNvSpPr/>
          <p:nvPr>
            <p:ph idx="25" type="pic"/>
          </p:nvPr>
        </p:nvSpPr>
        <p:spPr>
          <a:xfrm>
            <a:off x="31910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82" name="Google Shape;482;p56"/>
          <p:cNvSpPr/>
          <p:nvPr>
            <p:ph idx="26" type="pic"/>
          </p:nvPr>
        </p:nvSpPr>
        <p:spPr>
          <a:xfrm>
            <a:off x="31910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56"/>
          <p:cNvSpPr/>
          <p:nvPr>
            <p:ph idx="27" type="pic"/>
          </p:nvPr>
        </p:nvSpPr>
        <p:spPr>
          <a:xfrm>
            <a:off x="39318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84" name="Google Shape;484;p56"/>
          <p:cNvSpPr/>
          <p:nvPr>
            <p:ph idx="28" type="pic"/>
          </p:nvPr>
        </p:nvSpPr>
        <p:spPr>
          <a:xfrm>
            <a:off x="39318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85" name="Google Shape;485;p56"/>
          <p:cNvSpPr/>
          <p:nvPr>
            <p:ph idx="29" type="pic"/>
          </p:nvPr>
        </p:nvSpPr>
        <p:spPr>
          <a:xfrm>
            <a:off x="39318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56"/>
          <p:cNvSpPr/>
          <p:nvPr>
            <p:ph idx="30" type="pic"/>
          </p:nvPr>
        </p:nvSpPr>
        <p:spPr>
          <a:xfrm>
            <a:off x="39318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56"/>
          <p:cNvSpPr/>
          <p:nvPr>
            <p:ph idx="31" type="pic"/>
          </p:nvPr>
        </p:nvSpPr>
        <p:spPr>
          <a:xfrm>
            <a:off x="4672340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56"/>
          <p:cNvSpPr/>
          <p:nvPr>
            <p:ph idx="32" type="pic"/>
          </p:nvPr>
        </p:nvSpPr>
        <p:spPr>
          <a:xfrm>
            <a:off x="4672340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56"/>
          <p:cNvSpPr/>
          <p:nvPr>
            <p:ph idx="33" type="pic"/>
          </p:nvPr>
        </p:nvSpPr>
        <p:spPr>
          <a:xfrm>
            <a:off x="4672340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56"/>
          <p:cNvSpPr/>
          <p:nvPr>
            <p:ph idx="34" type="pic"/>
          </p:nvPr>
        </p:nvSpPr>
        <p:spPr>
          <a:xfrm>
            <a:off x="4672340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56"/>
          <p:cNvSpPr/>
          <p:nvPr>
            <p:ph idx="35" type="pic"/>
          </p:nvPr>
        </p:nvSpPr>
        <p:spPr>
          <a:xfrm>
            <a:off x="54131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92" name="Google Shape;492;p56"/>
          <p:cNvSpPr/>
          <p:nvPr>
            <p:ph idx="36" type="pic"/>
          </p:nvPr>
        </p:nvSpPr>
        <p:spPr>
          <a:xfrm>
            <a:off x="54131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56"/>
          <p:cNvSpPr/>
          <p:nvPr>
            <p:ph idx="37" type="pic"/>
          </p:nvPr>
        </p:nvSpPr>
        <p:spPr>
          <a:xfrm>
            <a:off x="54131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94" name="Google Shape;494;p56"/>
          <p:cNvSpPr/>
          <p:nvPr>
            <p:ph idx="38" type="pic"/>
          </p:nvPr>
        </p:nvSpPr>
        <p:spPr>
          <a:xfrm>
            <a:off x="54131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95" name="Google Shape;495;p56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56"/>
          <p:cNvSpPr/>
          <p:nvPr>
            <p:ph idx="39" type="pic"/>
          </p:nvPr>
        </p:nvSpPr>
        <p:spPr>
          <a:xfrm>
            <a:off x="61485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97" name="Google Shape;497;p56"/>
          <p:cNvSpPr/>
          <p:nvPr>
            <p:ph idx="40" type="pic"/>
          </p:nvPr>
        </p:nvSpPr>
        <p:spPr>
          <a:xfrm>
            <a:off x="61485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56"/>
          <p:cNvSpPr/>
          <p:nvPr>
            <p:ph idx="41" type="pic"/>
          </p:nvPr>
        </p:nvSpPr>
        <p:spPr>
          <a:xfrm>
            <a:off x="61485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56"/>
          <p:cNvSpPr/>
          <p:nvPr>
            <p:ph idx="42" type="pic"/>
          </p:nvPr>
        </p:nvSpPr>
        <p:spPr>
          <a:xfrm>
            <a:off x="61485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56"/>
          <p:cNvSpPr/>
          <p:nvPr>
            <p:ph idx="43" type="pic"/>
          </p:nvPr>
        </p:nvSpPr>
        <p:spPr>
          <a:xfrm>
            <a:off x="68839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56"/>
          <p:cNvSpPr/>
          <p:nvPr>
            <p:ph idx="44" type="pic"/>
          </p:nvPr>
        </p:nvSpPr>
        <p:spPr>
          <a:xfrm>
            <a:off x="68839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56"/>
          <p:cNvSpPr/>
          <p:nvPr>
            <p:ph idx="45" type="pic"/>
          </p:nvPr>
        </p:nvSpPr>
        <p:spPr>
          <a:xfrm>
            <a:off x="68839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503" name="Google Shape;503;p56"/>
          <p:cNvSpPr/>
          <p:nvPr>
            <p:ph idx="46" type="pic"/>
          </p:nvPr>
        </p:nvSpPr>
        <p:spPr>
          <a:xfrm>
            <a:off x="68839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56"/>
          <p:cNvSpPr/>
          <p:nvPr>
            <p:ph idx="47" type="pic"/>
          </p:nvPr>
        </p:nvSpPr>
        <p:spPr>
          <a:xfrm>
            <a:off x="7635290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505" name="Google Shape;505;p56"/>
          <p:cNvSpPr/>
          <p:nvPr>
            <p:ph idx="48" type="pic"/>
          </p:nvPr>
        </p:nvSpPr>
        <p:spPr>
          <a:xfrm>
            <a:off x="7635290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506" name="Google Shape;506;p56"/>
          <p:cNvSpPr/>
          <p:nvPr>
            <p:ph idx="49" type="pic"/>
          </p:nvPr>
        </p:nvSpPr>
        <p:spPr>
          <a:xfrm>
            <a:off x="7635290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507" name="Google Shape;507;p56"/>
          <p:cNvSpPr/>
          <p:nvPr>
            <p:ph idx="50" type="pic"/>
          </p:nvPr>
        </p:nvSpPr>
        <p:spPr>
          <a:xfrm>
            <a:off x="7635290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508" name="Google Shape;508;p56"/>
          <p:cNvSpPr/>
          <p:nvPr>
            <p:ph idx="51" type="pic"/>
          </p:nvPr>
        </p:nvSpPr>
        <p:spPr>
          <a:xfrm>
            <a:off x="836561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p56"/>
          <p:cNvSpPr/>
          <p:nvPr>
            <p:ph idx="52" type="pic"/>
          </p:nvPr>
        </p:nvSpPr>
        <p:spPr>
          <a:xfrm>
            <a:off x="836561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56"/>
          <p:cNvSpPr/>
          <p:nvPr>
            <p:ph idx="53" type="pic"/>
          </p:nvPr>
        </p:nvSpPr>
        <p:spPr>
          <a:xfrm>
            <a:off x="836561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56"/>
          <p:cNvSpPr/>
          <p:nvPr>
            <p:ph idx="54" type="pic"/>
          </p:nvPr>
        </p:nvSpPr>
        <p:spPr>
          <a:xfrm>
            <a:off x="836561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d System">
  <p:cSld name="TITLE_19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7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7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515" name="Google Shape;515;p57"/>
          <p:cNvSpPr txBox="1"/>
          <p:nvPr>
            <p:ph idx="2" type="body"/>
          </p:nvPr>
        </p:nvSpPr>
        <p:spPr>
          <a:xfrm>
            <a:off x="449575" y="3121200"/>
            <a:ext cx="22677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516" name="Google Shape;516;p57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57"/>
          <p:cNvSpPr/>
          <p:nvPr>
            <p:ph idx="3" type="pic"/>
          </p:nvPr>
        </p:nvSpPr>
        <p:spPr>
          <a:xfrm>
            <a:off x="3191400" y="237725"/>
            <a:ext cx="19008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57"/>
          <p:cNvSpPr/>
          <p:nvPr>
            <p:ph idx="4" type="pic"/>
          </p:nvPr>
        </p:nvSpPr>
        <p:spPr>
          <a:xfrm>
            <a:off x="6660675" y="475200"/>
            <a:ext cx="2226300" cy="3803400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57"/>
          <p:cNvSpPr/>
          <p:nvPr>
            <p:ph idx="5" type="pic"/>
          </p:nvPr>
        </p:nvSpPr>
        <p:spPr>
          <a:xfrm>
            <a:off x="3191400" y="2613600"/>
            <a:ext cx="3240600" cy="1665000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57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521" name="Google Shape;521;p57"/>
          <p:cNvSpPr txBox="1"/>
          <p:nvPr>
            <p:ph idx="6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2" name="Google Shape;522;p57"/>
          <p:cNvSpPr txBox="1"/>
          <p:nvPr>
            <p:ph idx="7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3" name="Google Shape;523;p57"/>
          <p:cNvSpPr txBox="1"/>
          <p:nvPr>
            <p:ph idx="8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524" name="Google Shape;524;p57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57"/>
          <p:cNvSpPr txBox="1"/>
          <p:nvPr>
            <p:ph idx="9" type="body"/>
          </p:nvPr>
        </p:nvSpPr>
        <p:spPr>
          <a:xfrm>
            <a:off x="3191400" y="4416313"/>
            <a:ext cx="32406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526" name="Google Shape;526;p57"/>
          <p:cNvSpPr txBox="1"/>
          <p:nvPr>
            <p:ph idx="13" type="body"/>
          </p:nvPr>
        </p:nvSpPr>
        <p:spPr>
          <a:xfrm>
            <a:off x="6660600" y="4416313"/>
            <a:ext cx="22263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527" name="Google Shape;527;p57"/>
          <p:cNvSpPr txBox="1"/>
          <p:nvPr>
            <p:ph idx="14" type="body"/>
          </p:nvPr>
        </p:nvSpPr>
        <p:spPr>
          <a:xfrm>
            <a:off x="3190925" y="2280350"/>
            <a:ext cx="19008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">
  <p:cSld name="CUSTOM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8"/>
          <p:cNvSpPr/>
          <p:nvPr>
            <p:ph idx="2" type="pic"/>
          </p:nvPr>
        </p:nvSpPr>
        <p:spPr>
          <a:xfrm>
            <a:off x="228450" y="237725"/>
            <a:ext cx="2733300" cy="4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58"/>
          <p:cNvSpPr/>
          <p:nvPr>
            <p:ph idx="3" type="pic"/>
          </p:nvPr>
        </p:nvSpPr>
        <p:spPr>
          <a:xfrm>
            <a:off x="3191038" y="237725"/>
            <a:ext cx="2733300" cy="4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58"/>
          <p:cNvSpPr/>
          <p:nvPr>
            <p:ph idx="4" type="pic"/>
          </p:nvPr>
        </p:nvSpPr>
        <p:spPr>
          <a:xfrm>
            <a:off x="6153613" y="237725"/>
            <a:ext cx="2733300" cy="4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58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58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4" name="Google Shape;534;p58"/>
          <p:cNvSpPr txBox="1"/>
          <p:nvPr>
            <p:ph idx="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5" name="Google Shape;535;p58"/>
          <p:cNvSpPr txBox="1"/>
          <p:nvPr>
            <p:ph idx="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536" name="Google Shape;536;p58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, annotations, and captions" type="title">
  <p:cSld name="TITLE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1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61"/>
          <p:cNvSpPr/>
          <p:nvPr>
            <p:ph idx="2" type="pic"/>
          </p:nvPr>
        </p:nvSpPr>
        <p:spPr>
          <a:xfrm>
            <a:off x="0" y="0"/>
            <a:ext cx="9144000" cy="2364900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61"/>
          <p:cNvSpPr txBox="1"/>
          <p:nvPr>
            <p:ph idx="1" type="subTitle"/>
          </p:nvPr>
        </p:nvSpPr>
        <p:spPr>
          <a:xfrm>
            <a:off x="139600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546" name="Google Shape;546;p61"/>
          <p:cNvSpPr txBox="1"/>
          <p:nvPr>
            <p:ph idx="3" type="subTitle"/>
          </p:nvPr>
        </p:nvSpPr>
        <p:spPr>
          <a:xfrm>
            <a:off x="1457784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547" name="Google Shape;547;p61"/>
          <p:cNvSpPr txBox="1"/>
          <p:nvPr>
            <p:ph idx="4" type="subTitle"/>
          </p:nvPr>
        </p:nvSpPr>
        <p:spPr>
          <a:xfrm>
            <a:off x="2775967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548" name="Google Shape;548;p61"/>
          <p:cNvSpPr txBox="1"/>
          <p:nvPr>
            <p:ph idx="5" type="subTitle"/>
          </p:nvPr>
        </p:nvSpPr>
        <p:spPr>
          <a:xfrm>
            <a:off x="4094151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549" name="Google Shape;549;p61"/>
          <p:cNvSpPr txBox="1"/>
          <p:nvPr>
            <p:ph idx="6" type="subTitle"/>
          </p:nvPr>
        </p:nvSpPr>
        <p:spPr>
          <a:xfrm>
            <a:off x="5412334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550" name="Google Shape;550;p61"/>
          <p:cNvSpPr txBox="1"/>
          <p:nvPr>
            <p:ph idx="7" type="subTitle"/>
          </p:nvPr>
        </p:nvSpPr>
        <p:spPr>
          <a:xfrm>
            <a:off x="6730518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551" name="Google Shape;551;p61"/>
          <p:cNvSpPr txBox="1"/>
          <p:nvPr>
            <p:ph idx="8" type="subTitle"/>
          </p:nvPr>
        </p:nvSpPr>
        <p:spPr>
          <a:xfrm>
            <a:off x="8048701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552" name="Google Shape;552;p61"/>
          <p:cNvSpPr txBox="1"/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553" name="Google Shape;553;p61"/>
          <p:cNvSpPr txBox="1"/>
          <p:nvPr>
            <p:ph idx="9" type="subTitle"/>
          </p:nvPr>
        </p:nvSpPr>
        <p:spPr>
          <a:xfrm>
            <a:off x="4936920" y="2933413"/>
            <a:ext cx="18633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4" name="Google Shape;554;p61"/>
          <p:cNvSpPr txBox="1"/>
          <p:nvPr>
            <p:ph idx="13" type="body"/>
          </p:nvPr>
        </p:nvSpPr>
        <p:spPr>
          <a:xfrm>
            <a:off x="4936939" y="3312062"/>
            <a:ext cx="18633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55" name="Google Shape;555;p61"/>
          <p:cNvSpPr txBox="1"/>
          <p:nvPr>
            <p:ph idx="14" type="subTitle"/>
          </p:nvPr>
        </p:nvSpPr>
        <p:spPr>
          <a:xfrm>
            <a:off x="6984180" y="2933413"/>
            <a:ext cx="18633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6" name="Google Shape;556;p61"/>
          <p:cNvSpPr txBox="1"/>
          <p:nvPr>
            <p:ph idx="15" type="body"/>
          </p:nvPr>
        </p:nvSpPr>
        <p:spPr>
          <a:xfrm>
            <a:off x="6984199" y="3312062"/>
            <a:ext cx="18633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2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62"/>
          <p:cNvSpPr/>
          <p:nvPr>
            <p:ph idx="2" type="pic"/>
          </p:nvPr>
        </p:nvSpPr>
        <p:spPr>
          <a:xfrm>
            <a:off x="0" y="0"/>
            <a:ext cx="9144000" cy="2364900"/>
          </a:xfrm>
          <a:prstGeom prst="rect">
            <a:avLst/>
          </a:prstGeom>
          <a:noFill/>
          <a:ln>
            <a:noFill/>
          </a:ln>
        </p:spPr>
      </p:sp>
      <p:sp>
        <p:nvSpPr>
          <p:cNvPr id="560" name="Google Shape;560;p62"/>
          <p:cNvSpPr txBox="1"/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TITLE_1_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3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p63"/>
          <p:cNvSpPr txBox="1"/>
          <p:nvPr>
            <p:ph type="title"/>
          </p:nvPr>
        </p:nvSpPr>
        <p:spPr>
          <a:xfrm>
            <a:off x="620775" y="2157000"/>
            <a:ext cx="7865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TITLE_1_1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4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64"/>
          <p:cNvSpPr txBox="1"/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567" name="Google Shape;567;p64"/>
          <p:cNvSpPr txBox="1"/>
          <p:nvPr>
            <p:ph idx="1" type="body"/>
          </p:nvPr>
        </p:nvSpPr>
        <p:spPr>
          <a:xfrm>
            <a:off x="1182150" y="994250"/>
            <a:ext cx="6779700" cy="17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 type="secHead">
  <p:cSld name="SECTION_HEADER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5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65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71" name="Google Shape;571;p65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72" name="Google Shape;572;p65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73" name="Google Shape;573;p65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74" name="Google Shape;574;p65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75" name="Google Shape;575;p65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76" name="Google Shape;576;p65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77" name="Google Shape;577;p65"/>
          <p:cNvSpPr txBox="1"/>
          <p:nvPr>
            <p:ph idx="8" type="subTitle"/>
          </p:nvPr>
        </p:nvSpPr>
        <p:spPr>
          <a:xfrm>
            <a:off x="4317185" y="258750"/>
            <a:ext cx="2832900" cy="3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578" name="Google Shape;578;p65"/>
          <p:cNvSpPr txBox="1"/>
          <p:nvPr>
            <p:ph type="title"/>
          </p:nvPr>
        </p:nvSpPr>
        <p:spPr>
          <a:xfrm>
            <a:off x="5628400" y="1039100"/>
            <a:ext cx="3389400" cy="3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Font typeface="Poppins Light"/>
              <a:buNone/>
              <a:defRPr sz="3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SECTION_HEADER_2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6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66"/>
          <p:cNvSpPr txBox="1"/>
          <p:nvPr>
            <p:ph type="title"/>
          </p:nvPr>
        </p:nvSpPr>
        <p:spPr>
          <a:xfrm>
            <a:off x="639450" y="2157000"/>
            <a:ext cx="7865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582" name="Google Shape;582;p66"/>
          <p:cNvSpPr txBox="1"/>
          <p:nvPr>
            <p:ph idx="1" type="subTitle"/>
          </p:nvPr>
        </p:nvSpPr>
        <p:spPr>
          <a:xfrm>
            <a:off x="4936929" y="3327125"/>
            <a:ext cx="35490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SECTION_HEADER_2_2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7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5" name="Google Shape;585;p67"/>
          <p:cNvSpPr txBox="1"/>
          <p:nvPr>
            <p:ph idx="1" type="subTitle"/>
          </p:nvPr>
        </p:nvSpPr>
        <p:spPr>
          <a:xfrm>
            <a:off x="620775" y="1946600"/>
            <a:ext cx="35490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6" name="Google Shape;586;p67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SECTION_HEADER_2_1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8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68"/>
          <p:cNvSpPr txBox="1"/>
          <p:nvPr>
            <p:ph type="title"/>
          </p:nvPr>
        </p:nvSpPr>
        <p:spPr>
          <a:xfrm>
            <a:off x="639450" y="2157000"/>
            <a:ext cx="7865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SECTION_HEADER_1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9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p69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593" name="Google Shape;593;p69"/>
          <p:cNvSpPr txBox="1"/>
          <p:nvPr>
            <p:ph idx="1" type="subTitle"/>
          </p:nvPr>
        </p:nvSpPr>
        <p:spPr>
          <a:xfrm>
            <a:off x="620775" y="2429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4" name="Google Shape;594;p69"/>
          <p:cNvSpPr txBox="1"/>
          <p:nvPr>
            <p:ph idx="2" type="subTitle"/>
          </p:nvPr>
        </p:nvSpPr>
        <p:spPr>
          <a:xfrm>
            <a:off x="3459433" y="2429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5" name="Google Shape;595;p69"/>
          <p:cNvSpPr txBox="1"/>
          <p:nvPr>
            <p:ph idx="3" type="subTitle"/>
          </p:nvPr>
        </p:nvSpPr>
        <p:spPr>
          <a:xfrm>
            <a:off x="6260783" y="2429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6" name="Google Shape;596;p69"/>
          <p:cNvSpPr txBox="1"/>
          <p:nvPr>
            <p:ph idx="4" type="subTitle"/>
          </p:nvPr>
        </p:nvSpPr>
        <p:spPr>
          <a:xfrm>
            <a:off x="620775" y="3584600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7" name="Google Shape;597;p69"/>
          <p:cNvSpPr txBox="1"/>
          <p:nvPr>
            <p:ph idx="5" type="subTitle"/>
          </p:nvPr>
        </p:nvSpPr>
        <p:spPr>
          <a:xfrm>
            <a:off x="3459433" y="3584600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8" name="Google Shape;598;p69"/>
          <p:cNvSpPr txBox="1"/>
          <p:nvPr>
            <p:ph idx="6" type="subTitle"/>
          </p:nvPr>
        </p:nvSpPr>
        <p:spPr>
          <a:xfrm>
            <a:off x="6260783" y="3584600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annotations" type="tx">
  <p:cSld name="TITLE_AND_BODY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0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1" name="Google Shape;601;p70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02" name="Google Shape;602;p70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03" name="Google Shape;603;p70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04" name="Google Shape;604;p70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05" name="Google Shape;605;p70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06" name="Google Shape;606;p70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07" name="Google Shape;607;p70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08" name="Google Shape;608;p70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TITLE_AND_BODY_2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1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1" name="Google Shape;611;p71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wo body">
  <p:cSld name="TITLE_AND_BODY_1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2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72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15" name="Google Shape;615;p72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16" name="Google Shape;616;p72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17" name="Google Shape;617;p72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18" name="Google Shape;618;p72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19" name="Google Shape;619;p72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20" name="Google Shape;620;p72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21" name="Google Shape;621;p72"/>
          <p:cNvSpPr txBox="1"/>
          <p:nvPr>
            <p:ph idx="8" type="body"/>
          </p:nvPr>
        </p:nvSpPr>
        <p:spPr>
          <a:xfrm>
            <a:off x="620775" y="1064250"/>
            <a:ext cx="6179400" cy="21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622" name="Google Shape;622;p72"/>
          <p:cNvSpPr txBox="1"/>
          <p:nvPr>
            <p:ph idx="9" type="subTitle"/>
          </p:nvPr>
        </p:nvSpPr>
        <p:spPr>
          <a:xfrm>
            <a:off x="4177851" y="35984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3" name="Google Shape;623;p72"/>
          <p:cNvSpPr txBox="1"/>
          <p:nvPr>
            <p:ph idx="13" type="body"/>
          </p:nvPr>
        </p:nvSpPr>
        <p:spPr>
          <a:xfrm>
            <a:off x="4177886" y="3977102"/>
            <a:ext cx="22251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24" name="Google Shape;624;p72"/>
          <p:cNvSpPr txBox="1"/>
          <p:nvPr>
            <p:ph idx="14" type="subTitle"/>
          </p:nvPr>
        </p:nvSpPr>
        <p:spPr>
          <a:xfrm>
            <a:off x="6622495" y="35984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5" name="Google Shape;625;p72"/>
          <p:cNvSpPr txBox="1"/>
          <p:nvPr>
            <p:ph idx="15" type="body"/>
          </p:nvPr>
        </p:nvSpPr>
        <p:spPr>
          <a:xfrm>
            <a:off x="6622525" y="3977102"/>
            <a:ext cx="22251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26" name="Google Shape;626;p72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ITLE_AND_BODY_1_1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3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73"/>
          <p:cNvSpPr txBox="1"/>
          <p:nvPr>
            <p:ph idx="1" type="subTitle"/>
          </p:nvPr>
        </p:nvSpPr>
        <p:spPr>
          <a:xfrm>
            <a:off x="620775" y="2048375"/>
            <a:ext cx="35490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0" name="Google Shape;630;p73"/>
          <p:cNvSpPr txBox="1"/>
          <p:nvPr>
            <p:ph idx="2" type="body"/>
          </p:nvPr>
        </p:nvSpPr>
        <p:spPr>
          <a:xfrm>
            <a:off x="620775" y="2427001"/>
            <a:ext cx="3549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31" name="Google Shape;631;p73"/>
          <p:cNvSpPr txBox="1"/>
          <p:nvPr>
            <p:ph idx="3" type="subTitle"/>
          </p:nvPr>
        </p:nvSpPr>
        <p:spPr>
          <a:xfrm>
            <a:off x="4686788" y="2048375"/>
            <a:ext cx="35490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2" name="Google Shape;632;p73"/>
          <p:cNvSpPr txBox="1"/>
          <p:nvPr>
            <p:ph idx="4" type="body"/>
          </p:nvPr>
        </p:nvSpPr>
        <p:spPr>
          <a:xfrm>
            <a:off x="4686835" y="2427001"/>
            <a:ext cx="3549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33" name="Google Shape;633;p73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AND_BODY_1_1_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4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6" name="Google Shape;636;p74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637" name="Google Shape;637;p74"/>
          <p:cNvSpPr txBox="1"/>
          <p:nvPr>
            <p:ph idx="1" type="subTitle"/>
          </p:nvPr>
        </p:nvSpPr>
        <p:spPr>
          <a:xfrm>
            <a:off x="620775" y="2048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8" name="Google Shape;638;p74"/>
          <p:cNvSpPr txBox="1"/>
          <p:nvPr>
            <p:ph idx="2" type="body"/>
          </p:nvPr>
        </p:nvSpPr>
        <p:spPr>
          <a:xfrm>
            <a:off x="620775" y="2427002"/>
            <a:ext cx="22251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39" name="Google Shape;639;p74"/>
          <p:cNvSpPr txBox="1"/>
          <p:nvPr>
            <p:ph idx="3" type="subTitle"/>
          </p:nvPr>
        </p:nvSpPr>
        <p:spPr>
          <a:xfrm>
            <a:off x="3459433" y="2048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0" name="Google Shape;640;p74"/>
          <p:cNvSpPr txBox="1"/>
          <p:nvPr>
            <p:ph idx="4" type="body"/>
          </p:nvPr>
        </p:nvSpPr>
        <p:spPr>
          <a:xfrm>
            <a:off x="3459462" y="2427002"/>
            <a:ext cx="22251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41" name="Google Shape;641;p74"/>
          <p:cNvSpPr txBox="1"/>
          <p:nvPr>
            <p:ph idx="5" type="subTitle"/>
          </p:nvPr>
        </p:nvSpPr>
        <p:spPr>
          <a:xfrm>
            <a:off x="6260783" y="2048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2" name="Google Shape;642;p74"/>
          <p:cNvSpPr txBox="1"/>
          <p:nvPr>
            <p:ph idx="6" type="body"/>
          </p:nvPr>
        </p:nvSpPr>
        <p:spPr>
          <a:xfrm>
            <a:off x="6260812" y="2427002"/>
            <a:ext cx="22251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TITLE_AND_BODY_1_1_1_1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5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5" name="Google Shape;645;p75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646" name="Google Shape;646;p75"/>
          <p:cNvSpPr txBox="1"/>
          <p:nvPr>
            <p:ph idx="1" type="subTitle"/>
          </p:nvPr>
        </p:nvSpPr>
        <p:spPr>
          <a:xfrm>
            <a:off x="4659198" y="1711725"/>
            <a:ext cx="29565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7" name="Google Shape;647;p75"/>
          <p:cNvSpPr txBox="1"/>
          <p:nvPr>
            <p:ph idx="2" type="body"/>
          </p:nvPr>
        </p:nvSpPr>
        <p:spPr>
          <a:xfrm>
            <a:off x="4659238" y="2090352"/>
            <a:ext cx="29565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48" name="Google Shape;648;p75"/>
          <p:cNvSpPr txBox="1"/>
          <p:nvPr>
            <p:ph idx="3" type="subTitle"/>
          </p:nvPr>
        </p:nvSpPr>
        <p:spPr>
          <a:xfrm>
            <a:off x="4659182" y="3355774"/>
            <a:ext cx="29565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9" name="Google Shape;649;p75"/>
          <p:cNvSpPr txBox="1"/>
          <p:nvPr>
            <p:ph idx="4" type="body"/>
          </p:nvPr>
        </p:nvSpPr>
        <p:spPr>
          <a:xfrm>
            <a:off x="4659221" y="3734401"/>
            <a:ext cx="29565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50" name="Google Shape;650;p75"/>
          <p:cNvSpPr txBox="1"/>
          <p:nvPr>
            <p:ph idx="5" type="subTitle"/>
          </p:nvPr>
        </p:nvSpPr>
        <p:spPr>
          <a:xfrm>
            <a:off x="1528262" y="3355774"/>
            <a:ext cx="29565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1" name="Google Shape;651;p75"/>
          <p:cNvSpPr txBox="1"/>
          <p:nvPr>
            <p:ph idx="6" type="body"/>
          </p:nvPr>
        </p:nvSpPr>
        <p:spPr>
          <a:xfrm>
            <a:off x="1528302" y="3734401"/>
            <a:ext cx="29565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52" name="Google Shape;652;p75"/>
          <p:cNvSpPr txBox="1"/>
          <p:nvPr>
            <p:ph idx="7" type="subTitle"/>
          </p:nvPr>
        </p:nvSpPr>
        <p:spPr>
          <a:xfrm>
            <a:off x="1528262" y="1711725"/>
            <a:ext cx="29565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3" name="Google Shape;653;p75"/>
          <p:cNvSpPr txBox="1"/>
          <p:nvPr>
            <p:ph idx="8" type="body"/>
          </p:nvPr>
        </p:nvSpPr>
        <p:spPr>
          <a:xfrm>
            <a:off x="1528302" y="2090352"/>
            <a:ext cx="29565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3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6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6" name="Google Shape;656;p76"/>
          <p:cNvSpPr txBox="1"/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657" name="Google Shape;657;p76"/>
          <p:cNvSpPr txBox="1"/>
          <p:nvPr>
            <p:ph idx="1" type="body"/>
          </p:nvPr>
        </p:nvSpPr>
        <p:spPr>
          <a:xfrm>
            <a:off x="4463500" y="571500"/>
            <a:ext cx="44538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658" name="Google Shape;658;p76"/>
          <p:cNvSpPr/>
          <p:nvPr>
            <p:ph idx="2" type="pic"/>
          </p:nvPr>
        </p:nvSpPr>
        <p:spPr>
          <a:xfrm>
            <a:off x="4463600" y="1389400"/>
            <a:ext cx="4453800" cy="232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odboard and description" type="twoColTx">
  <p:cSld name="TITLE_AND_TWO_COLUMNS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7"/>
          <p:cNvSpPr txBox="1"/>
          <p:nvPr>
            <p:ph idx="1" type="body"/>
          </p:nvPr>
        </p:nvSpPr>
        <p:spPr>
          <a:xfrm>
            <a:off x="620775" y="1469575"/>
            <a:ext cx="350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1" name="Google Shape;661;p77"/>
          <p:cNvSpPr txBox="1"/>
          <p:nvPr>
            <p:ph idx="2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62" name="Google Shape;662;p77"/>
          <p:cNvSpPr txBox="1"/>
          <p:nvPr>
            <p:ph idx="3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63" name="Google Shape;663;p77"/>
          <p:cNvSpPr txBox="1"/>
          <p:nvPr>
            <p:ph idx="4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64" name="Google Shape;664;p77"/>
          <p:cNvSpPr txBox="1"/>
          <p:nvPr>
            <p:ph idx="5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65" name="Google Shape;665;p77"/>
          <p:cNvSpPr txBox="1"/>
          <p:nvPr>
            <p:ph idx="6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66" name="Google Shape;666;p77"/>
          <p:cNvSpPr txBox="1"/>
          <p:nvPr>
            <p:ph idx="7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67" name="Google Shape;667;p77"/>
          <p:cNvSpPr txBox="1"/>
          <p:nvPr>
            <p:ph idx="8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68" name="Google Shape;668;p77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9" name="Google Shape;669;p77"/>
          <p:cNvSpPr txBox="1"/>
          <p:nvPr>
            <p:ph type="title"/>
          </p:nvPr>
        </p:nvSpPr>
        <p:spPr>
          <a:xfrm>
            <a:off x="620775" y="258750"/>
            <a:ext cx="3508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9pPr>
          </a:lstStyle>
          <a:p/>
        </p:txBody>
      </p:sp>
      <p:sp>
        <p:nvSpPr>
          <p:cNvPr id="670" name="Google Shape;670;p77"/>
          <p:cNvSpPr/>
          <p:nvPr>
            <p:ph idx="9" type="pic"/>
          </p:nvPr>
        </p:nvSpPr>
        <p:spPr>
          <a:xfrm>
            <a:off x="6796700" y="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77"/>
          <p:cNvSpPr/>
          <p:nvPr>
            <p:ph idx="13" type="pic"/>
          </p:nvPr>
        </p:nvSpPr>
        <p:spPr>
          <a:xfrm>
            <a:off x="4434825" y="2753975"/>
            <a:ext cx="4709100" cy="2389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p77"/>
          <p:cNvSpPr/>
          <p:nvPr>
            <p:ph idx="14" type="pic"/>
          </p:nvPr>
        </p:nvSpPr>
        <p:spPr>
          <a:xfrm>
            <a:off x="4434825" y="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Image grid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8"/>
          <p:cNvSpPr/>
          <p:nvPr>
            <p:ph idx="2" type="pic"/>
          </p:nvPr>
        </p:nvSpPr>
        <p:spPr>
          <a:xfrm>
            <a:off x="6796700" y="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p78"/>
          <p:cNvSpPr/>
          <p:nvPr>
            <p:ph idx="3" type="pic"/>
          </p:nvPr>
        </p:nvSpPr>
        <p:spPr>
          <a:xfrm>
            <a:off x="0" y="0"/>
            <a:ext cx="4419900" cy="2055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p78"/>
          <p:cNvSpPr/>
          <p:nvPr>
            <p:ph idx="4" type="pic"/>
          </p:nvPr>
        </p:nvSpPr>
        <p:spPr>
          <a:xfrm>
            <a:off x="125" y="2068800"/>
            <a:ext cx="2209800" cy="3075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p78"/>
          <p:cNvSpPr/>
          <p:nvPr>
            <p:ph idx="5" type="pic"/>
          </p:nvPr>
        </p:nvSpPr>
        <p:spPr>
          <a:xfrm>
            <a:off x="4434825" y="2753975"/>
            <a:ext cx="4709100" cy="2389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78"/>
          <p:cNvSpPr/>
          <p:nvPr>
            <p:ph idx="6" type="pic"/>
          </p:nvPr>
        </p:nvSpPr>
        <p:spPr>
          <a:xfrm>
            <a:off x="2225125" y="2068800"/>
            <a:ext cx="2194500" cy="3075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p78"/>
          <p:cNvSpPr/>
          <p:nvPr>
            <p:ph idx="7" type="pic"/>
          </p:nvPr>
        </p:nvSpPr>
        <p:spPr>
          <a:xfrm>
            <a:off x="4434825" y="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p78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2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3" name="Google Shape;683;p7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4" name="Google Shape;684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8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88" name="Google Shape;688;p8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9" name="Google Shape;689;p8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0" name="Google Shape;690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3" name="Google Shape;693;p81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94" name="Google Shape;694;p81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95" name="Google Shape;695;p81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96" name="Google Shape;696;p81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97" name="Google Shape;697;p81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98" name="Google Shape;698;p81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99" name="Google Shape;699;p81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0" name="Google Shape;700;p81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1" name="Google Shape;701;p81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2" name="Google Shape;702;p81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grid">
  <p:cSld name="TITLE_ONLY_2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2"/>
          <p:cNvSpPr/>
          <p:nvPr>
            <p:ph idx="2" type="pic"/>
          </p:nvPr>
        </p:nvSpPr>
        <p:spPr>
          <a:xfrm>
            <a:off x="6103721" y="2093948"/>
            <a:ext cx="3040200" cy="174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p82"/>
          <p:cNvSpPr txBox="1"/>
          <p:nvPr>
            <p:ph idx="12" type="sldNum"/>
          </p:nvPr>
        </p:nvSpPr>
        <p:spPr>
          <a:xfrm>
            <a:off x="8384668" y="298557"/>
            <a:ext cx="4977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6" name="Google Shape;706;p82"/>
          <p:cNvSpPr/>
          <p:nvPr>
            <p:ph idx="3" type="pic"/>
          </p:nvPr>
        </p:nvSpPr>
        <p:spPr>
          <a:xfrm>
            <a:off x="0" y="3850725"/>
            <a:ext cx="9144000" cy="129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p82"/>
          <p:cNvSpPr/>
          <p:nvPr>
            <p:ph idx="4" type="pic"/>
          </p:nvPr>
        </p:nvSpPr>
        <p:spPr>
          <a:xfrm>
            <a:off x="-100" y="2091500"/>
            <a:ext cx="3040200" cy="174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p82"/>
          <p:cNvSpPr/>
          <p:nvPr>
            <p:ph idx="5" type="pic"/>
          </p:nvPr>
        </p:nvSpPr>
        <p:spPr>
          <a:xfrm>
            <a:off x="3051809" y="2091500"/>
            <a:ext cx="3040200" cy="174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82"/>
          <p:cNvSpPr/>
          <p:nvPr>
            <p:ph idx="6" type="pic"/>
          </p:nvPr>
        </p:nvSpPr>
        <p:spPr>
          <a:xfrm>
            <a:off x="7628550" y="963587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p82"/>
          <p:cNvSpPr/>
          <p:nvPr>
            <p:ph idx="7" type="pic"/>
          </p:nvPr>
        </p:nvSpPr>
        <p:spPr>
          <a:xfrm>
            <a:off x="0" y="962225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p82"/>
          <p:cNvSpPr/>
          <p:nvPr>
            <p:ph idx="8" type="pic"/>
          </p:nvPr>
        </p:nvSpPr>
        <p:spPr>
          <a:xfrm>
            <a:off x="1524817" y="962225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p82"/>
          <p:cNvSpPr/>
          <p:nvPr>
            <p:ph idx="9" type="pic"/>
          </p:nvPr>
        </p:nvSpPr>
        <p:spPr>
          <a:xfrm>
            <a:off x="3051906" y="962225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p82"/>
          <p:cNvSpPr/>
          <p:nvPr>
            <p:ph idx="13" type="pic"/>
          </p:nvPr>
        </p:nvSpPr>
        <p:spPr>
          <a:xfrm>
            <a:off x="4576723" y="962225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p82"/>
          <p:cNvSpPr/>
          <p:nvPr>
            <p:ph idx="14" type="pic"/>
          </p:nvPr>
        </p:nvSpPr>
        <p:spPr>
          <a:xfrm>
            <a:off x="6103733" y="963587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p82"/>
          <p:cNvSpPr txBox="1"/>
          <p:nvPr>
            <p:ph type="title"/>
          </p:nvPr>
        </p:nvSpPr>
        <p:spPr>
          <a:xfrm>
            <a:off x="620775" y="258750"/>
            <a:ext cx="73977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mage grid">
  <p:cSld name="TITLE_ONLY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3"/>
          <p:cNvSpPr/>
          <p:nvPr>
            <p:ph idx="2" type="pic"/>
          </p:nvPr>
        </p:nvSpPr>
        <p:spPr>
          <a:xfrm>
            <a:off x="4434825" y="0"/>
            <a:ext cx="4709100" cy="2389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p83"/>
          <p:cNvSpPr/>
          <p:nvPr>
            <p:ph idx="3" type="pic"/>
          </p:nvPr>
        </p:nvSpPr>
        <p:spPr>
          <a:xfrm>
            <a:off x="0" y="0"/>
            <a:ext cx="4419900" cy="514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p83"/>
          <p:cNvSpPr/>
          <p:nvPr>
            <p:ph idx="4" type="pic"/>
          </p:nvPr>
        </p:nvSpPr>
        <p:spPr>
          <a:xfrm>
            <a:off x="4434825" y="240390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p83"/>
          <p:cNvSpPr/>
          <p:nvPr>
            <p:ph idx="5" type="pic"/>
          </p:nvPr>
        </p:nvSpPr>
        <p:spPr>
          <a:xfrm>
            <a:off x="6796700" y="240390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p83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TITLE_ONLY_1_1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p84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with annotations">
  <p:cSld name="ONE_COLUMN_TEXT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5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7" name="Google Shape;727;p85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28" name="Google Shape;728;p85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29" name="Google Shape;729;p85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30" name="Google Shape;730;p85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31" name="Google Shape;731;p85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32" name="Google Shape;732;p85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33" name="Google Shape;733;p85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34" name="Google Shape;734;p85"/>
          <p:cNvSpPr txBox="1"/>
          <p:nvPr>
            <p:ph idx="8" type="subTitle"/>
          </p:nvPr>
        </p:nvSpPr>
        <p:spPr>
          <a:xfrm>
            <a:off x="660210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5" name="Google Shape;735;p85"/>
          <p:cNvSpPr txBox="1"/>
          <p:nvPr>
            <p:ph idx="9" type="body"/>
          </p:nvPr>
        </p:nvSpPr>
        <p:spPr>
          <a:xfrm>
            <a:off x="660200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736" name="Google Shape;736;p85"/>
          <p:cNvSpPr txBox="1"/>
          <p:nvPr>
            <p:ph idx="13" type="subTitle"/>
          </p:nvPr>
        </p:nvSpPr>
        <p:spPr>
          <a:xfrm>
            <a:off x="3429035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7" name="Google Shape;737;p85"/>
          <p:cNvSpPr txBox="1"/>
          <p:nvPr>
            <p:ph idx="14" type="body"/>
          </p:nvPr>
        </p:nvSpPr>
        <p:spPr>
          <a:xfrm>
            <a:off x="3429025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738" name="Google Shape;738;p85"/>
          <p:cNvSpPr txBox="1"/>
          <p:nvPr>
            <p:ph idx="15" type="subTitle"/>
          </p:nvPr>
        </p:nvSpPr>
        <p:spPr>
          <a:xfrm>
            <a:off x="6197860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9" name="Google Shape;739;p85"/>
          <p:cNvSpPr txBox="1"/>
          <p:nvPr>
            <p:ph idx="16" type="body"/>
          </p:nvPr>
        </p:nvSpPr>
        <p:spPr>
          <a:xfrm>
            <a:off x="6197850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740" name="Google Shape;740;p85"/>
          <p:cNvSpPr/>
          <p:nvPr>
            <p:ph idx="17" type="pic"/>
          </p:nvPr>
        </p:nvSpPr>
        <p:spPr>
          <a:xfrm>
            <a:off x="7424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41" name="Google Shape;741;p85"/>
          <p:cNvSpPr/>
          <p:nvPr>
            <p:ph idx="18" type="pic"/>
          </p:nvPr>
        </p:nvSpPr>
        <p:spPr>
          <a:xfrm>
            <a:off x="3511235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42" name="Google Shape;742;p85"/>
          <p:cNvSpPr/>
          <p:nvPr>
            <p:ph idx="19" type="pic"/>
          </p:nvPr>
        </p:nvSpPr>
        <p:spPr>
          <a:xfrm>
            <a:off x="628006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43" name="Google Shape;743;p85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ONE_COLUMN_TEXT_1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6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6" name="Google Shape;746;p86"/>
          <p:cNvSpPr txBox="1"/>
          <p:nvPr>
            <p:ph idx="1" type="subTitle"/>
          </p:nvPr>
        </p:nvSpPr>
        <p:spPr>
          <a:xfrm>
            <a:off x="660210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47" name="Google Shape;747;p86"/>
          <p:cNvSpPr txBox="1"/>
          <p:nvPr>
            <p:ph idx="2" type="body"/>
          </p:nvPr>
        </p:nvSpPr>
        <p:spPr>
          <a:xfrm>
            <a:off x="660200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748" name="Google Shape;748;p86"/>
          <p:cNvSpPr txBox="1"/>
          <p:nvPr>
            <p:ph idx="3" type="subTitle"/>
          </p:nvPr>
        </p:nvSpPr>
        <p:spPr>
          <a:xfrm>
            <a:off x="3429035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49" name="Google Shape;749;p86"/>
          <p:cNvSpPr txBox="1"/>
          <p:nvPr>
            <p:ph idx="4" type="body"/>
          </p:nvPr>
        </p:nvSpPr>
        <p:spPr>
          <a:xfrm>
            <a:off x="3429025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750" name="Google Shape;750;p86"/>
          <p:cNvSpPr txBox="1"/>
          <p:nvPr>
            <p:ph idx="5" type="subTitle"/>
          </p:nvPr>
        </p:nvSpPr>
        <p:spPr>
          <a:xfrm>
            <a:off x="6197860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1" name="Google Shape;751;p86"/>
          <p:cNvSpPr txBox="1"/>
          <p:nvPr>
            <p:ph idx="6" type="body"/>
          </p:nvPr>
        </p:nvSpPr>
        <p:spPr>
          <a:xfrm>
            <a:off x="6197850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752" name="Google Shape;752;p86"/>
          <p:cNvSpPr/>
          <p:nvPr>
            <p:ph idx="7" type="pic"/>
          </p:nvPr>
        </p:nvSpPr>
        <p:spPr>
          <a:xfrm>
            <a:off x="7424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53" name="Google Shape;753;p86"/>
          <p:cNvSpPr/>
          <p:nvPr>
            <p:ph idx="8" type="pic"/>
          </p:nvPr>
        </p:nvSpPr>
        <p:spPr>
          <a:xfrm>
            <a:off x="3511235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54" name="Google Shape;754;p86"/>
          <p:cNvSpPr/>
          <p:nvPr>
            <p:ph idx="9" type="pic"/>
          </p:nvPr>
        </p:nvSpPr>
        <p:spPr>
          <a:xfrm>
            <a:off x="628006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55" name="Google Shape;755;p86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ONE_COLUMN_TEXT_1_1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7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758" name="Google Shape;758;p87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9" name="Google Shape;759;p87"/>
          <p:cNvSpPr txBox="1"/>
          <p:nvPr>
            <p:ph idx="1" type="body"/>
          </p:nvPr>
        </p:nvSpPr>
        <p:spPr>
          <a:xfrm>
            <a:off x="1567673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760" name="Google Shape;760;p87"/>
          <p:cNvSpPr txBox="1"/>
          <p:nvPr>
            <p:ph idx="2" type="subTitle"/>
          </p:nvPr>
        </p:nvSpPr>
        <p:spPr>
          <a:xfrm>
            <a:off x="4650510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1" name="Google Shape;761;p87"/>
          <p:cNvSpPr txBox="1"/>
          <p:nvPr>
            <p:ph idx="3" type="body"/>
          </p:nvPr>
        </p:nvSpPr>
        <p:spPr>
          <a:xfrm>
            <a:off x="4650500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762" name="Google Shape;762;p87"/>
          <p:cNvSpPr/>
          <p:nvPr>
            <p:ph idx="4" type="pic"/>
          </p:nvPr>
        </p:nvSpPr>
        <p:spPr>
          <a:xfrm>
            <a:off x="1610438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63" name="Google Shape;763;p87"/>
          <p:cNvSpPr/>
          <p:nvPr>
            <p:ph idx="5" type="pic"/>
          </p:nvPr>
        </p:nvSpPr>
        <p:spPr>
          <a:xfrm>
            <a:off x="47327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64" name="Google Shape;764;p87"/>
          <p:cNvSpPr txBox="1"/>
          <p:nvPr>
            <p:ph idx="6" type="subTitle"/>
          </p:nvPr>
        </p:nvSpPr>
        <p:spPr>
          <a:xfrm>
            <a:off x="1567672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out 1">
  <p:cSld name="MAIN_POINT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8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7" name="Google Shape;767;p88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68" name="Google Shape;768;p88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69" name="Google Shape;769;p88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70" name="Google Shape;770;p88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71" name="Google Shape;771;p88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72" name="Google Shape;772;p88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73" name="Google Shape;773;p88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74" name="Google Shape;774;p88"/>
          <p:cNvSpPr txBox="1"/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775" name="Google Shape;775;p88"/>
          <p:cNvSpPr txBox="1"/>
          <p:nvPr>
            <p:ph idx="8" type="subTitle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76" name="Google Shape;776;p88"/>
          <p:cNvSpPr txBox="1"/>
          <p:nvPr>
            <p:ph idx="9" type="body"/>
          </p:nvPr>
        </p:nvSpPr>
        <p:spPr>
          <a:xfrm>
            <a:off x="6335800" y="571500"/>
            <a:ext cx="25815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777" name="Google Shape;777;p88"/>
          <p:cNvSpPr/>
          <p:nvPr>
            <p:ph idx="13" type="pic"/>
          </p:nvPr>
        </p:nvSpPr>
        <p:spPr>
          <a:xfrm>
            <a:off x="4463600" y="1389400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778" name="Google Shape;778;p88"/>
          <p:cNvSpPr txBox="1"/>
          <p:nvPr>
            <p:ph idx="14" type="subTitle"/>
          </p:nvPr>
        </p:nvSpPr>
        <p:spPr>
          <a:xfrm>
            <a:off x="4374925" y="382595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79" name="Google Shape;779;p88"/>
          <p:cNvSpPr txBox="1"/>
          <p:nvPr>
            <p:ph idx="15" type="subTitle"/>
          </p:nvPr>
        </p:nvSpPr>
        <p:spPr>
          <a:xfrm>
            <a:off x="4374925" y="426480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out 2">
  <p:cSld name="MAIN_POINT_1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9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2" name="Google Shape;782;p89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83" name="Google Shape;783;p89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84" name="Google Shape;784;p89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85" name="Google Shape;785;p89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86" name="Google Shape;786;p89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87" name="Google Shape;787;p89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88" name="Google Shape;788;p89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89" name="Google Shape;789;p89"/>
          <p:cNvSpPr txBox="1"/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790" name="Google Shape;790;p89"/>
          <p:cNvSpPr txBox="1"/>
          <p:nvPr>
            <p:ph idx="8" type="subTitle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1" name="Google Shape;791;p89"/>
          <p:cNvSpPr/>
          <p:nvPr>
            <p:ph idx="9" type="pic"/>
          </p:nvPr>
        </p:nvSpPr>
        <p:spPr>
          <a:xfrm>
            <a:off x="4463500" y="1824725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792" name="Google Shape;792;p89"/>
          <p:cNvSpPr txBox="1"/>
          <p:nvPr>
            <p:ph idx="13" type="subTitle"/>
          </p:nvPr>
        </p:nvSpPr>
        <p:spPr>
          <a:xfrm>
            <a:off x="4374925" y="97300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93" name="Google Shape;793;p89"/>
          <p:cNvSpPr txBox="1"/>
          <p:nvPr>
            <p:ph idx="14" type="body"/>
          </p:nvPr>
        </p:nvSpPr>
        <p:spPr>
          <a:xfrm>
            <a:off x="6335800" y="1030150"/>
            <a:ext cx="25815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794" name="Google Shape;794;p89"/>
          <p:cNvSpPr txBox="1"/>
          <p:nvPr>
            <p:ph idx="15" type="subTitle"/>
          </p:nvPr>
        </p:nvSpPr>
        <p:spPr>
          <a:xfrm>
            <a:off x="4374925" y="426480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out 3">
  <p:cSld name="MAIN_POINT_1_1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0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7" name="Google Shape;797;p90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98" name="Google Shape;798;p90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799" name="Google Shape;799;p90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800" name="Google Shape;800;p90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801" name="Google Shape;801;p90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802" name="Google Shape;802;p90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803" name="Google Shape;803;p90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804" name="Google Shape;804;p90"/>
          <p:cNvSpPr txBox="1"/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805" name="Google Shape;805;p90"/>
          <p:cNvSpPr txBox="1"/>
          <p:nvPr>
            <p:ph idx="8" type="subTitle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6" name="Google Shape;806;p90"/>
          <p:cNvSpPr/>
          <p:nvPr>
            <p:ph idx="9" type="pic"/>
          </p:nvPr>
        </p:nvSpPr>
        <p:spPr>
          <a:xfrm>
            <a:off x="4463500" y="2302922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807" name="Google Shape;807;p90"/>
          <p:cNvSpPr txBox="1"/>
          <p:nvPr>
            <p:ph idx="13" type="subTitle"/>
          </p:nvPr>
        </p:nvSpPr>
        <p:spPr>
          <a:xfrm>
            <a:off x="4374925" y="97300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8" name="Google Shape;808;p90"/>
          <p:cNvSpPr txBox="1"/>
          <p:nvPr>
            <p:ph idx="14" type="subTitle"/>
          </p:nvPr>
        </p:nvSpPr>
        <p:spPr>
          <a:xfrm>
            <a:off x="4374925" y="1431643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9" name="Google Shape;809;p90"/>
          <p:cNvSpPr txBox="1"/>
          <p:nvPr>
            <p:ph idx="15" type="body"/>
          </p:nvPr>
        </p:nvSpPr>
        <p:spPr>
          <a:xfrm>
            <a:off x="6335800" y="1488793"/>
            <a:ext cx="25815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ith annotations">
  <p:cSld name="CAPTION_ONLY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1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2" name="Google Shape;812;p91"/>
          <p:cNvSpPr txBox="1"/>
          <p:nvPr>
            <p:ph idx="1" type="body"/>
          </p:nvPr>
        </p:nvSpPr>
        <p:spPr>
          <a:xfrm>
            <a:off x="620775" y="982825"/>
            <a:ext cx="3192600" cy="17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13" name="Google Shape;813;p91"/>
          <p:cNvSpPr txBox="1"/>
          <p:nvPr>
            <p:ph idx="2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814" name="Google Shape;814;p91"/>
          <p:cNvSpPr txBox="1"/>
          <p:nvPr>
            <p:ph idx="3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815" name="Google Shape;815;p91"/>
          <p:cNvSpPr txBox="1"/>
          <p:nvPr>
            <p:ph idx="4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816" name="Google Shape;816;p91"/>
          <p:cNvSpPr txBox="1"/>
          <p:nvPr>
            <p:ph idx="5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817" name="Google Shape;817;p91"/>
          <p:cNvSpPr txBox="1"/>
          <p:nvPr>
            <p:ph idx="6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818" name="Google Shape;818;p91"/>
          <p:cNvSpPr txBox="1"/>
          <p:nvPr>
            <p:ph idx="7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819" name="Google Shape;819;p91"/>
          <p:cNvSpPr txBox="1"/>
          <p:nvPr>
            <p:ph idx="8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820" name="Google Shape;820;p91"/>
          <p:cNvSpPr txBox="1"/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APTION_ONLY_1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2"/>
          <p:cNvSpPr txBox="1"/>
          <p:nvPr>
            <p:ph type="title"/>
          </p:nvPr>
        </p:nvSpPr>
        <p:spPr>
          <a:xfrm>
            <a:off x="620775" y="1296813"/>
            <a:ext cx="3869400" cy="13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823" name="Google Shape;823;p92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4" name="Google Shape;824;p92"/>
          <p:cNvSpPr txBox="1"/>
          <p:nvPr>
            <p:ph idx="1" type="subTitle"/>
          </p:nvPr>
        </p:nvSpPr>
        <p:spPr>
          <a:xfrm>
            <a:off x="660210" y="2662569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5" name="Google Shape;825;p92"/>
          <p:cNvSpPr txBox="1"/>
          <p:nvPr>
            <p:ph idx="2" type="body"/>
          </p:nvPr>
        </p:nvSpPr>
        <p:spPr>
          <a:xfrm>
            <a:off x="660200" y="3041189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3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8" name="Google Shape;828;p93"/>
          <p:cNvSpPr txBox="1"/>
          <p:nvPr>
            <p:ph idx="1" type="body"/>
          </p:nvPr>
        </p:nvSpPr>
        <p:spPr>
          <a:xfrm>
            <a:off x="2286024" y="258750"/>
            <a:ext cx="3056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9" name="Google Shape;829;p93"/>
          <p:cNvSpPr txBox="1"/>
          <p:nvPr>
            <p:ph type="title"/>
          </p:nvPr>
        </p:nvSpPr>
        <p:spPr>
          <a:xfrm>
            <a:off x="264324" y="258750"/>
            <a:ext cx="20217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94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2" name="Google Shape;832;p94"/>
          <p:cNvSpPr txBox="1"/>
          <p:nvPr>
            <p:ph idx="1" type="body"/>
          </p:nvPr>
        </p:nvSpPr>
        <p:spPr>
          <a:xfrm>
            <a:off x="2286024" y="258750"/>
            <a:ext cx="3056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33" name="Google Shape;833;p94"/>
          <p:cNvSpPr txBox="1"/>
          <p:nvPr>
            <p:ph type="title"/>
          </p:nvPr>
        </p:nvSpPr>
        <p:spPr>
          <a:xfrm>
            <a:off x="264324" y="258750"/>
            <a:ext cx="20217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9pPr>
          </a:lstStyle>
          <a:p/>
        </p:txBody>
      </p:sp>
      <p:sp>
        <p:nvSpPr>
          <p:cNvPr id="834" name="Google Shape;834;p94"/>
          <p:cNvSpPr txBox="1"/>
          <p:nvPr>
            <p:ph idx="2" type="body"/>
          </p:nvPr>
        </p:nvSpPr>
        <p:spPr>
          <a:xfrm>
            <a:off x="5577774" y="258750"/>
            <a:ext cx="3056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CUSTOM_1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95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7" name="Google Shape;837;p95"/>
          <p:cNvSpPr txBox="1"/>
          <p:nvPr>
            <p:ph type="title"/>
          </p:nvPr>
        </p:nvSpPr>
        <p:spPr>
          <a:xfrm>
            <a:off x="264326" y="398450"/>
            <a:ext cx="4828500" cy="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cxnSp>
        <p:nvCxnSpPr>
          <p:cNvPr id="838" name="Google Shape;838;p95"/>
          <p:cNvCxnSpPr/>
          <p:nvPr/>
        </p:nvCxnSpPr>
        <p:spPr>
          <a:xfrm>
            <a:off x="300107" y="3241527"/>
            <a:ext cx="4283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95"/>
          <p:cNvSpPr txBox="1"/>
          <p:nvPr>
            <p:ph idx="1" type="subTitle"/>
          </p:nvPr>
        </p:nvSpPr>
        <p:spPr>
          <a:xfrm>
            <a:off x="264325" y="2997200"/>
            <a:ext cx="18363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840" name="Google Shape;840;p95"/>
          <p:cNvSpPr txBox="1"/>
          <p:nvPr>
            <p:ph idx="2" type="subTitle"/>
          </p:nvPr>
        </p:nvSpPr>
        <p:spPr>
          <a:xfrm>
            <a:off x="2747335" y="2997200"/>
            <a:ext cx="18363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841" name="Google Shape;841;p95"/>
          <p:cNvSpPr txBox="1"/>
          <p:nvPr>
            <p:ph idx="3" type="body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6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4" name="Google Shape;844;p96"/>
          <p:cNvCxnSpPr/>
          <p:nvPr/>
        </p:nvCxnSpPr>
        <p:spPr>
          <a:xfrm>
            <a:off x="300107" y="3241527"/>
            <a:ext cx="4283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5" name="Google Shape;845;p96"/>
          <p:cNvSpPr txBox="1"/>
          <p:nvPr>
            <p:ph idx="1" type="body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7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46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34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47" Type="http://schemas.openxmlformats.org/officeDocument/2006/relationships/theme" Target="../theme/theme2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84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86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73.xml"/><Relationship Id="rId38" Type="http://schemas.openxmlformats.org/officeDocument/2006/relationships/theme" Target="../theme/theme3.xml"/><Relationship Id="rId19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575" y="634948"/>
            <a:ext cx="22770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49575" y="3121200"/>
            <a:ext cx="84333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lvl="1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lvl="2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lvl="3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lvl="4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lvl="5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lvl="6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lvl="7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lvl="8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50">
          <p15:clr>
            <a:srgbClr val="E46962"/>
          </p15:clr>
        </p15:guide>
        <p15:guide id="2" orient="horz" pos="2845">
          <p15:clr>
            <a:srgbClr val="E46962"/>
          </p15:clr>
        </p15:guide>
        <p15:guide id="3" pos="144">
          <p15:clr>
            <a:srgbClr val="E46962"/>
          </p15:clr>
        </p15:guide>
        <p15:guide id="4" pos="467">
          <p15:clr>
            <a:srgbClr val="E46962"/>
          </p15:clr>
        </p15:guide>
        <p15:guide id="5" pos="611">
          <p15:clr>
            <a:srgbClr val="E46962"/>
          </p15:clr>
        </p15:guide>
        <p15:guide id="6" pos="933">
          <p15:clr>
            <a:srgbClr val="E46962"/>
          </p15:clr>
        </p15:guide>
        <p15:guide id="7" pos="1077">
          <p15:clr>
            <a:srgbClr val="E46962"/>
          </p15:clr>
        </p15:guide>
        <p15:guide id="8" pos="1400">
          <p15:clr>
            <a:srgbClr val="E46962"/>
          </p15:clr>
        </p15:guide>
        <p15:guide id="9" pos="1544">
          <p15:clr>
            <a:srgbClr val="E46962"/>
          </p15:clr>
        </p15:guide>
        <p15:guide id="10" pos="1866">
          <p15:clr>
            <a:srgbClr val="E46962"/>
          </p15:clr>
        </p15:guide>
        <p15:guide id="11" pos="2010">
          <p15:clr>
            <a:srgbClr val="E46962"/>
          </p15:clr>
        </p15:guide>
        <p15:guide id="12" pos="2477">
          <p15:clr>
            <a:srgbClr val="E46962"/>
          </p15:clr>
        </p15:guide>
        <p15:guide id="13" pos="2333">
          <p15:clr>
            <a:srgbClr val="E46962"/>
          </p15:clr>
        </p15:guide>
        <p15:guide id="14" pos="2799">
          <p15:clr>
            <a:srgbClr val="E46962"/>
          </p15:clr>
        </p15:guide>
        <p15:guide id="15" pos="3266">
          <p15:clr>
            <a:srgbClr val="E46962"/>
          </p15:clr>
        </p15:guide>
        <p15:guide id="16" pos="2943">
          <p15:clr>
            <a:srgbClr val="E46962"/>
          </p15:clr>
        </p15:guide>
        <p15:guide id="17" pos="3729">
          <p15:clr>
            <a:srgbClr val="E46962"/>
          </p15:clr>
        </p15:guide>
        <p15:guide id="18" pos="3410">
          <p15:clr>
            <a:srgbClr val="E46962"/>
          </p15:clr>
        </p15:guide>
        <p15:guide id="19" pos="4196">
          <p15:clr>
            <a:srgbClr val="E46962"/>
          </p15:clr>
        </p15:guide>
        <p15:guide id="20" pos="3873">
          <p15:clr>
            <a:srgbClr val="E46962"/>
          </p15:clr>
        </p15:guide>
        <p15:guide id="21" pos="4340">
          <p15:clr>
            <a:srgbClr val="E46962"/>
          </p15:clr>
        </p15:guide>
        <p15:guide id="22" pos="4806">
          <p15:clr>
            <a:srgbClr val="E46962"/>
          </p15:clr>
        </p15:guide>
        <p15:guide id="23" pos="4662">
          <p15:clr>
            <a:srgbClr val="E46962"/>
          </p15:clr>
        </p15:guide>
        <p15:guide id="24" pos="5273">
          <p15:clr>
            <a:srgbClr val="E46962"/>
          </p15:clr>
        </p15:guide>
        <p15:guide id="25" pos="5129">
          <p15:clr>
            <a:srgbClr val="E46962"/>
          </p15:clr>
        </p15:guide>
        <p15:guide id="26" pos="5595">
          <p15:clr>
            <a:srgbClr val="E46962"/>
          </p15:clr>
        </p15:guide>
        <p15:guide id="27" orient="horz" pos="299">
          <p15:clr>
            <a:srgbClr val="E46962"/>
          </p15:clr>
        </p15:guide>
        <p15:guide id="28" orient="horz" pos="449">
          <p15:clr>
            <a:srgbClr val="E46962"/>
          </p15:clr>
        </p15:guide>
        <p15:guide id="29" orient="horz" pos="599">
          <p15:clr>
            <a:srgbClr val="E46962"/>
          </p15:clr>
        </p15:guide>
        <p15:guide id="30" orient="horz" pos="748">
          <p15:clr>
            <a:srgbClr val="E46962"/>
          </p15:clr>
        </p15:guide>
        <p15:guide id="31" orient="horz" pos="898">
          <p15:clr>
            <a:srgbClr val="E46962"/>
          </p15:clr>
        </p15:guide>
        <p15:guide id="32" orient="horz" pos="1048">
          <p15:clr>
            <a:srgbClr val="E46962"/>
          </p15:clr>
        </p15:guide>
        <p15:guide id="33" orient="horz" pos="1197">
          <p15:clr>
            <a:srgbClr val="E46962"/>
          </p15:clr>
        </p15:guide>
        <p15:guide id="34" orient="horz" pos="1347">
          <p15:clr>
            <a:srgbClr val="E46962"/>
          </p15:clr>
        </p15:guide>
        <p15:guide id="35" orient="horz" pos="1497">
          <p15:clr>
            <a:srgbClr val="E46962"/>
          </p15:clr>
        </p15:guide>
        <p15:guide id="36" orient="horz" pos="1646">
          <p15:clr>
            <a:srgbClr val="E46962"/>
          </p15:clr>
        </p15:guide>
        <p15:guide id="37" orient="horz" pos="1796">
          <p15:clr>
            <a:srgbClr val="E46962"/>
          </p15:clr>
        </p15:guide>
        <p15:guide id="38" orient="horz" pos="1947">
          <p15:clr>
            <a:srgbClr val="E46962"/>
          </p15:clr>
        </p15:guide>
        <p15:guide id="39" orient="horz" pos="2097">
          <p15:clr>
            <a:srgbClr val="E46962"/>
          </p15:clr>
        </p15:guide>
        <p15:guide id="40" orient="horz" pos="2246">
          <p15:clr>
            <a:srgbClr val="E46962"/>
          </p15:clr>
        </p15:guide>
        <p15:guide id="41" orient="horz" pos="2396">
          <p15:clr>
            <a:srgbClr val="E46962"/>
          </p15:clr>
        </p15:guide>
        <p15:guide id="42" orient="horz" pos="2546">
          <p15:clr>
            <a:srgbClr val="E46962"/>
          </p15:clr>
        </p15:guide>
        <p15:guide id="43" orient="horz" pos="2695">
          <p15:clr>
            <a:srgbClr val="E46962"/>
          </p15:clr>
        </p15:guide>
        <p15:guide id="44" orient="horz" pos="2995">
          <p15:clr>
            <a:srgbClr val="E46962"/>
          </p15:clr>
        </p15:guide>
        <p15:guide id="45" orient="horz" pos="3131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40" name="Google Shape;540;p60"/>
          <p:cNvSpPr txBox="1"/>
          <p:nvPr>
            <p:ph idx="1" type="body"/>
          </p:nvPr>
        </p:nvSpPr>
        <p:spPr>
          <a:xfrm>
            <a:off x="311700" y="2198650"/>
            <a:ext cx="8520600" cy="23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Light"/>
              <a:buChar char="●"/>
              <a:def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541" name="Google Shape;541;p60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80">
          <p15:clr>
            <a:srgbClr val="E46962"/>
          </p15:clr>
        </p15:guide>
        <p15:guide id="2" pos="5680">
          <p15:clr>
            <a:srgbClr val="E46962"/>
          </p15:clr>
        </p15:guide>
        <p15:guide id="3" orient="horz" pos="80">
          <p15:clr>
            <a:srgbClr val="E46962"/>
          </p15:clr>
        </p15:guide>
        <p15:guide id="4" orient="horz" pos="316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9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image" Target="../media/image7.png"/><Relationship Id="rId10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26.png"/><Relationship Id="rId7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5WtcfVN5rVg86IwIRP5sv8d8NGgahTLm/view" TargetMode="External"/><Relationship Id="rId4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98" title="orange solid color.jpg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12535" l="0" r="0" t="12535"/>
          <a:stretch/>
        </p:blipFill>
        <p:spPr>
          <a:xfrm>
            <a:off x="2962800" y="3803400"/>
            <a:ext cx="3185698" cy="1342724"/>
          </a:xfrm>
          <a:prstGeom prst="rect">
            <a:avLst/>
          </a:prstGeom>
        </p:spPr>
      </p:pic>
      <p:sp>
        <p:nvSpPr>
          <p:cNvPr id="853" name="Google Shape;853;p98"/>
          <p:cNvSpPr/>
          <p:nvPr/>
        </p:nvSpPr>
        <p:spPr>
          <a:xfrm>
            <a:off x="0" y="3803400"/>
            <a:ext cx="2962800" cy="133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98"/>
          <p:cNvSpPr txBox="1"/>
          <p:nvPr/>
        </p:nvSpPr>
        <p:spPr>
          <a:xfrm>
            <a:off x="122150" y="594675"/>
            <a:ext cx="58677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Color Conscious Contraption presents:</a:t>
            </a:r>
            <a:endParaRPr sz="2500">
              <a:solidFill>
                <a:schemeClr val="lt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Color Sensing Robot Arm</a:t>
            </a:r>
            <a:endParaRPr b="1" sz="4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55" name="Google Shape;855;p98" title="CougarA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5250" y="4059699"/>
            <a:ext cx="1960875" cy="9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98" title="SWE_Logo_U_of_Houston_Purpl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026" y="3929550"/>
            <a:ext cx="1846741" cy="1086901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98"/>
          <p:cNvSpPr/>
          <p:nvPr/>
        </p:nvSpPr>
        <p:spPr>
          <a:xfrm>
            <a:off x="6148575" y="-900"/>
            <a:ext cx="2995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98"/>
          <p:cNvPicPr preferRelativeResize="0"/>
          <p:nvPr/>
        </p:nvPicPr>
        <p:blipFill rotWithShape="1">
          <a:blip r:embed="rId6">
            <a:alphaModFix/>
          </a:blip>
          <a:srcRect b="0" l="0" r="13889" t="5490"/>
          <a:stretch/>
        </p:blipFill>
        <p:spPr>
          <a:xfrm>
            <a:off x="6223300" y="91938"/>
            <a:ext cx="2813328" cy="4959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9" name="Google Shape;859;p98"/>
          <p:cNvSpPr txBox="1"/>
          <p:nvPr/>
        </p:nvSpPr>
        <p:spPr>
          <a:xfrm>
            <a:off x="122150" y="3348450"/>
            <a:ext cx="49884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By: Asheeyana, Bethia, Bernadette, Dylan, Kelley, Tâm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07"/>
          <p:cNvSpPr/>
          <p:nvPr/>
        </p:nvSpPr>
        <p:spPr>
          <a:xfrm rot="5400000">
            <a:off x="4077925" y="-648450"/>
            <a:ext cx="1080300" cy="28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107"/>
          <p:cNvSpPr/>
          <p:nvPr/>
        </p:nvSpPr>
        <p:spPr>
          <a:xfrm rot="5400000">
            <a:off x="4076725" y="420808"/>
            <a:ext cx="1082700" cy="28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07"/>
          <p:cNvSpPr/>
          <p:nvPr/>
        </p:nvSpPr>
        <p:spPr>
          <a:xfrm rot="5400000">
            <a:off x="4082875" y="1482491"/>
            <a:ext cx="1070400" cy="285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107"/>
          <p:cNvSpPr/>
          <p:nvPr/>
        </p:nvSpPr>
        <p:spPr>
          <a:xfrm rot="5400000">
            <a:off x="4081675" y="2551523"/>
            <a:ext cx="1072800" cy="285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107"/>
          <p:cNvSpPr/>
          <p:nvPr/>
        </p:nvSpPr>
        <p:spPr>
          <a:xfrm rot="5400000">
            <a:off x="6930625" y="-646353"/>
            <a:ext cx="1080300" cy="285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07"/>
          <p:cNvSpPr/>
          <p:nvPr/>
        </p:nvSpPr>
        <p:spPr>
          <a:xfrm rot="5400000">
            <a:off x="6929425" y="422905"/>
            <a:ext cx="1082700" cy="285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107"/>
          <p:cNvSpPr/>
          <p:nvPr/>
        </p:nvSpPr>
        <p:spPr>
          <a:xfrm rot="5400000">
            <a:off x="6935575" y="1484588"/>
            <a:ext cx="1070400" cy="285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107"/>
          <p:cNvSpPr/>
          <p:nvPr/>
        </p:nvSpPr>
        <p:spPr>
          <a:xfrm rot="5400000">
            <a:off x="6934375" y="2551523"/>
            <a:ext cx="1072800" cy="285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107"/>
          <p:cNvSpPr txBox="1"/>
          <p:nvPr>
            <p:ph idx="3" type="body"/>
          </p:nvPr>
        </p:nvSpPr>
        <p:spPr>
          <a:xfrm>
            <a:off x="3280618" y="4269035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USB Cable</a:t>
            </a:r>
            <a:endParaRPr/>
          </a:p>
        </p:txBody>
      </p:sp>
      <p:sp>
        <p:nvSpPr>
          <p:cNvPr id="966" name="Google Shape;966;p107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7" name="Google Shape;967;p107"/>
          <p:cNvSpPr txBox="1"/>
          <p:nvPr>
            <p:ph idx="4" type="body"/>
          </p:nvPr>
        </p:nvSpPr>
        <p:spPr>
          <a:xfrm>
            <a:off x="6138193" y="4269035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3D Printer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8" name="Google Shape;968;p107"/>
          <p:cNvSpPr txBox="1"/>
          <p:nvPr>
            <p:ph idx="5" type="body"/>
          </p:nvPr>
        </p:nvSpPr>
        <p:spPr>
          <a:xfrm>
            <a:off x="3280618" y="31975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Breadboard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9" name="Google Shape;969;p107"/>
          <p:cNvSpPr txBox="1"/>
          <p:nvPr>
            <p:ph idx="6" type="body"/>
          </p:nvPr>
        </p:nvSpPr>
        <p:spPr>
          <a:xfrm>
            <a:off x="6138193" y="31975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Wires</a:t>
            </a:r>
            <a:endParaRPr/>
          </a:p>
        </p:txBody>
      </p:sp>
      <p:sp>
        <p:nvSpPr>
          <p:cNvPr id="970" name="Google Shape;970;p107"/>
          <p:cNvSpPr txBox="1"/>
          <p:nvPr>
            <p:ph idx="7" type="body"/>
          </p:nvPr>
        </p:nvSpPr>
        <p:spPr>
          <a:xfrm>
            <a:off x="3280618" y="212975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Standard Servo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1" name="Google Shape;971;p107"/>
          <p:cNvSpPr txBox="1"/>
          <p:nvPr>
            <p:ph idx="8" type="body"/>
          </p:nvPr>
        </p:nvSpPr>
        <p:spPr>
          <a:xfrm>
            <a:off x="6138193" y="212975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TCS3200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2" name="Google Shape;972;p107"/>
          <p:cNvSpPr txBox="1"/>
          <p:nvPr>
            <p:ph idx="9" type="body"/>
          </p:nvPr>
        </p:nvSpPr>
        <p:spPr>
          <a:xfrm>
            <a:off x="3280618" y="10620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Arduino Nano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3" name="Google Shape;973;p107"/>
          <p:cNvSpPr txBox="1"/>
          <p:nvPr>
            <p:ph idx="13" type="body"/>
          </p:nvPr>
        </p:nvSpPr>
        <p:spPr>
          <a:xfrm>
            <a:off x="6138193" y="10620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Micro Servos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74" name="Google Shape;97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37537">
            <a:off x="3964999" y="206224"/>
            <a:ext cx="1213997" cy="1213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025" y="189600"/>
            <a:ext cx="1622851" cy="11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4037" y="2505550"/>
            <a:ext cx="1480226" cy="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107"/>
          <p:cNvSpPr txBox="1"/>
          <p:nvPr>
            <p:ph type="title"/>
          </p:nvPr>
        </p:nvSpPr>
        <p:spPr>
          <a:xfrm>
            <a:off x="440663" y="612669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Materials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78" name="Google Shape;978;p107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RESOURCES/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979" name="Google Shape;979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9855" y="1359249"/>
            <a:ext cx="811182" cy="9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1161" y="2173375"/>
            <a:ext cx="1960051" cy="14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31862" y="3587075"/>
            <a:ext cx="680323" cy="78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0613" y="3567389"/>
            <a:ext cx="680325" cy="820997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107"/>
          <p:cNvSpPr txBox="1"/>
          <p:nvPr/>
        </p:nvSpPr>
        <p:spPr>
          <a:xfrm>
            <a:off x="463975" y="968100"/>
            <a:ext cx="2248200" cy="3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Arduino Nano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Microcomputer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Micro Servos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Motors for joints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Standard Servo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Motor for base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TCS3200 Color Sensor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Detects RGB values for Arduino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Breadboard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Creates experimental circuit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Wires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Connect components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USB Cable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Connects Arduino to PC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3D Printer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Prints robot parts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84" name="Google Shape;984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81161" y="1357150"/>
            <a:ext cx="983268" cy="9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08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990" name="Google Shape;990;p108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1" name="Google Shape;991;p108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09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7" name="Google Shape;997;p109"/>
          <p:cNvSpPr txBox="1"/>
          <p:nvPr>
            <p:ph idx="4294967295" type="title"/>
          </p:nvPr>
        </p:nvSpPr>
        <p:spPr>
          <a:xfrm>
            <a:off x="6998249" y="5098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</a:t>
            </a:r>
            <a:endParaRPr/>
          </a:p>
        </p:txBody>
      </p:sp>
      <p:sp>
        <p:nvSpPr>
          <p:cNvPr id="998" name="Google Shape;998;p109"/>
          <p:cNvSpPr txBox="1"/>
          <p:nvPr>
            <p:ph idx="4294967295" type="subTitle"/>
          </p:nvPr>
        </p:nvSpPr>
        <p:spPr>
          <a:xfrm>
            <a:off x="7008913" y="3297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9B5B"/>
                </a:solidFill>
              </a:rPr>
              <a:t>DESIGN</a:t>
            </a:r>
            <a:endParaRPr>
              <a:solidFill>
                <a:srgbClr val="289B5B"/>
              </a:solidFill>
            </a:endParaRPr>
          </a:p>
        </p:txBody>
      </p:sp>
      <p:pic>
        <p:nvPicPr>
          <p:cNvPr id="999" name="Google Shape;99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50" y="362075"/>
            <a:ext cx="6693448" cy="3833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10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5" name="Google Shape;1005;p110"/>
          <p:cNvSpPr/>
          <p:nvPr/>
        </p:nvSpPr>
        <p:spPr>
          <a:xfrm rot="5400000">
            <a:off x="968650" y="949653"/>
            <a:ext cx="1389900" cy="285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110"/>
          <p:cNvSpPr/>
          <p:nvPr/>
        </p:nvSpPr>
        <p:spPr>
          <a:xfrm rot="5400000">
            <a:off x="965550" y="2346600"/>
            <a:ext cx="1389900" cy="284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110"/>
          <p:cNvSpPr/>
          <p:nvPr/>
        </p:nvSpPr>
        <p:spPr>
          <a:xfrm rot="5400000">
            <a:off x="3805250" y="-422675"/>
            <a:ext cx="1378500" cy="282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10"/>
          <p:cNvSpPr/>
          <p:nvPr/>
        </p:nvSpPr>
        <p:spPr>
          <a:xfrm rot="5400000">
            <a:off x="3799600" y="963000"/>
            <a:ext cx="1389900" cy="282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10"/>
          <p:cNvSpPr/>
          <p:nvPr/>
        </p:nvSpPr>
        <p:spPr>
          <a:xfrm rot="5400000">
            <a:off x="3799425" y="2354700"/>
            <a:ext cx="1389900" cy="282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10"/>
          <p:cNvSpPr txBox="1"/>
          <p:nvPr>
            <p:ph idx="4294967295" type="body"/>
          </p:nvPr>
        </p:nvSpPr>
        <p:spPr>
          <a:xfrm>
            <a:off x="3136468" y="4277148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Servo Motor</a:t>
            </a:r>
            <a:endParaRPr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1011" name="Google Shape;1011;p110"/>
          <p:cNvSpPr txBox="1"/>
          <p:nvPr>
            <p:ph idx="4294967295" type="body"/>
          </p:nvPr>
        </p:nvSpPr>
        <p:spPr>
          <a:xfrm>
            <a:off x="283518" y="2884513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Claw Left</a:t>
            </a:r>
            <a:endParaRPr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1012" name="Google Shape;1012;p110"/>
          <p:cNvSpPr/>
          <p:nvPr/>
        </p:nvSpPr>
        <p:spPr>
          <a:xfrm rot="5400000">
            <a:off x="968825" y="-432300"/>
            <a:ext cx="1381500" cy="2841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3" name="Google Shape;1013;p110"/>
          <p:cNvPicPr preferRelativeResize="0"/>
          <p:nvPr/>
        </p:nvPicPr>
        <p:blipFill rotWithShape="1">
          <a:blip r:embed="rId3">
            <a:alphaModFix/>
          </a:blip>
          <a:srcRect b="0" l="3530" r="-3530" t="0"/>
          <a:stretch/>
        </p:blipFill>
        <p:spPr>
          <a:xfrm>
            <a:off x="283537" y="289502"/>
            <a:ext cx="2852928" cy="137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10"/>
          <p:cNvSpPr txBox="1"/>
          <p:nvPr>
            <p:ph idx="4294967295" type="body"/>
          </p:nvPr>
        </p:nvSpPr>
        <p:spPr>
          <a:xfrm>
            <a:off x="263256" y="1491863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 Base Bottom</a:t>
            </a:r>
            <a:endParaRPr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1015" name="Google Shape;1015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512" y="305750"/>
            <a:ext cx="2042565" cy="13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110"/>
          <p:cNvSpPr txBox="1"/>
          <p:nvPr>
            <p:ph idx="4294967295" type="body"/>
          </p:nvPr>
        </p:nvSpPr>
        <p:spPr>
          <a:xfrm>
            <a:off x="3098243" y="1491863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 Base Top</a:t>
            </a:r>
            <a:endParaRPr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1017" name="Google Shape;1017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6950" y="1672538"/>
            <a:ext cx="2030100" cy="1388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96414" y="1690200"/>
            <a:ext cx="1825574" cy="137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10"/>
          <p:cNvSpPr txBox="1"/>
          <p:nvPr>
            <p:ph idx="4294967295" type="body"/>
          </p:nvPr>
        </p:nvSpPr>
        <p:spPr>
          <a:xfrm>
            <a:off x="3136468" y="2884525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Claw Right</a:t>
            </a:r>
            <a:endParaRPr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1020" name="Google Shape;1020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677335">
            <a:off x="1283936" y="3143700"/>
            <a:ext cx="581221" cy="1239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89000"/>
              </a:schemeClr>
            </a:outerShdw>
          </a:effectLst>
        </p:spPr>
      </p:pic>
      <p:sp>
        <p:nvSpPr>
          <p:cNvPr id="1021" name="Google Shape;1021;p110"/>
          <p:cNvSpPr txBox="1"/>
          <p:nvPr>
            <p:ph idx="41" type="body"/>
          </p:nvPr>
        </p:nvSpPr>
        <p:spPr>
          <a:xfrm>
            <a:off x="283518" y="4277148"/>
            <a:ext cx="26919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Intermediate Arm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22" name="Google Shape;1022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3649" y="3068551"/>
            <a:ext cx="1449864" cy="13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110"/>
          <p:cNvSpPr txBox="1"/>
          <p:nvPr>
            <p:ph idx="4294967295" type="title"/>
          </p:nvPr>
        </p:nvSpPr>
        <p:spPr>
          <a:xfrm>
            <a:off x="6257549" y="485823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</a:t>
            </a:r>
            <a:r>
              <a:rPr lang="en"/>
              <a:t>arts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24" name="Google Shape;1024;p110"/>
          <p:cNvSpPr txBox="1"/>
          <p:nvPr>
            <p:ph idx="4294967295" type="subTitle"/>
          </p:nvPr>
        </p:nvSpPr>
        <p:spPr>
          <a:xfrm>
            <a:off x="6268213" y="305750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9B5B"/>
                </a:solidFill>
              </a:rPr>
              <a:t>DESIGN</a:t>
            </a:r>
            <a:endParaRPr>
              <a:solidFill>
                <a:srgbClr val="289B5B"/>
              </a:solidFill>
            </a:endParaRPr>
          </a:p>
        </p:txBody>
      </p:sp>
      <p:sp>
        <p:nvSpPr>
          <p:cNvPr id="1025" name="Google Shape;1025;p110"/>
          <p:cNvSpPr txBox="1"/>
          <p:nvPr/>
        </p:nvSpPr>
        <p:spPr>
          <a:xfrm>
            <a:off x="6345450" y="950400"/>
            <a:ext cx="2189400" cy="3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Base Bottom</a:t>
            </a:r>
            <a:endParaRPr b="1"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Remains stationary, contains standard servo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Base Top</a:t>
            </a:r>
            <a:endParaRPr b="1"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Rotates and supports the rest of the arm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Claw (Left &amp; Right)</a:t>
            </a:r>
            <a:endParaRPr b="1"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Interlock to operate in tandem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Intermediate arms</a:t>
            </a:r>
            <a:endParaRPr b="1"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Support motors and movement, hollow to reduce load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Servo Motors</a:t>
            </a:r>
            <a:endParaRPr b="1"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Creates movement to operate the arm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6" name="Google Shape;1026;p110"/>
          <p:cNvSpPr txBox="1"/>
          <p:nvPr>
            <p:ph idx="4294967295" type="body"/>
          </p:nvPr>
        </p:nvSpPr>
        <p:spPr>
          <a:xfrm>
            <a:off x="317643" y="3205638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#000000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11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</a:t>
            </a:r>
            <a:endParaRPr/>
          </a:p>
        </p:txBody>
      </p:sp>
      <p:sp>
        <p:nvSpPr>
          <p:cNvPr id="1032" name="Google Shape;1032;p111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3" name="Google Shape;1033;p111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12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Schematic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39" name="Google Shape;1039;p112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0" name="Google Shape;1040;p112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ELECTRICAL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Upper and lower case alphabet in black against yellow background." id="1041" name="Google Shape;1041;p112"/>
          <p:cNvPicPr preferRelativeResize="0"/>
          <p:nvPr>
            <p:ph idx="6" type="pic"/>
          </p:nvPr>
        </p:nvPicPr>
        <p:blipFill rotWithShape="1">
          <a:blip r:embed="rId3">
            <a:alphaModFix/>
          </a:blip>
          <a:srcRect b="2785" l="0" r="0" t="2785"/>
          <a:stretch/>
        </p:blipFill>
        <p:spPr>
          <a:xfrm>
            <a:off x="3191025" y="237725"/>
            <a:ext cx="5687101" cy="4279211"/>
          </a:xfrm>
          <a:prstGeom prst="rect">
            <a:avLst/>
          </a:prstGeom>
        </p:spPr>
      </p:pic>
      <p:pic>
        <p:nvPicPr>
          <p:cNvPr id="1042" name="Google Shape;1042;p112" title="Screenshot 2025-04-24 at 16-23-19 SCH_Color_Conscious_Contraption_2025-04-24.pdf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481" y="237725"/>
            <a:ext cx="5824195" cy="427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13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</a:t>
            </a:r>
            <a:endParaRPr/>
          </a:p>
        </p:txBody>
      </p:sp>
      <p:sp>
        <p:nvSpPr>
          <p:cNvPr id="1048" name="Google Shape;1048;p11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9" name="Google Shape;1049;p113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14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5" name="Google Shape;1055;p114"/>
          <p:cNvSpPr txBox="1"/>
          <p:nvPr/>
        </p:nvSpPr>
        <p:spPr>
          <a:xfrm>
            <a:off x="539189" y="2741538"/>
            <a:ext cx="25611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Utilize const function to define variables to establish color sensor pins, bin positions, pickup position, and claw open/closed positions.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6" name="Google Shape;1056;p114"/>
          <p:cNvSpPr txBox="1"/>
          <p:nvPr/>
        </p:nvSpPr>
        <p:spPr>
          <a:xfrm>
            <a:off x="464575" y="2090788"/>
            <a:ext cx="256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 b="1" sz="50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057" name="Google Shape;1057;p114"/>
          <p:cNvCxnSpPr/>
          <p:nvPr/>
        </p:nvCxnSpPr>
        <p:spPr>
          <a:xfrm flipH="1" rot="10800000">
            <a:off x="613485" y="2047286"/>
            <a:ext cx="79089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8" name="Google Shape;1058;p114"/>
          <p:cNvSpPr txBox="1"/>
          <p:nvPr/>
        </p:nvSpPr>
        <p:spPr>
          <a:xfrm>
            <a:off x="539200" y="1713614"/>
            <a:ext cx="206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Variables</a:t>
            </a:r>
            <a:endParaRPr sz="125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9" name="Google Shape;1059;p114"/>
          <p:cNvSpPr txBox="1"/>
          <p:nvPr/>
        </p:nvSpPr>
        <p:spPr>
          <a:xfrm>
            <a:off x="3255676" y="2741538"/>
            <a:ext cx="25611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Function readColor() initializes red, green, and blue, then filters color sensor input with if statements to determine the color being seen.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60" name="Google Shape;1060;p114"/>
          <p:cNvSpPr txBox="1"/>
          <p:nvPr/>
        </p:nvSpPr>
        <p:spPr>
          <a:xfrm>
            <a:off x="3181062" y="2090788"/>
            <a:ext cx="256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02</a:t>
            </a:r>
            <a:endParaRPr b="1" sz="50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61" name="Google Shape;1061;p114"/>
          <p:cNvSpPr txBox="1"/>
          <p:nvPr/>
        </p:nvSpPr>
        <p:spPr>
          <a:xfrm>
            <a:off x="3255675" y="1713618"/>
            <a:ext cx="1447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Sorting</a:t>
            </a:r>
            <a:endParaRPr sz="115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62" name="Google Shape;1062;p114"/>
          <p:cNvSpPr txBox="1"/>
          <p:nvPr/>
        </p:nvSpPr>
        <p:spPr>
          <a:xfrm>
            <a:off x="6046777" y="2741538"/>
            <a:ext cx="25611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Function MoveArm(angle1, angle2) assigns 2 angles to move the arm’s joints, then created function pickAndPlace using the servo </a:t>
            </a: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motors to move the item in front of the claw to the appropriate bin.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63" name="Google Shape;1063;p114"/>
          <p:cNvSpPr txBox="1"/>
          <p:nvPr/>
        </p:nvSpPr>
        <p:spPr>
          <a:xfrm>
            <a:off x="5972148" y="2090788"/>
            <a:ext cx="256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03</a:t>
            </a:r>
            <a:endParaRPr b="1" sz="50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64" name="Google Shape;1064;p114"/>
          <p:cNvSpPr txBox="1"/>
          <p:nvPr/>
        </p:nvSpPr>
        <p:spPr>
          <a:xfrm>
            <a:off x="6046775" y="1713618"/>
            <a:ext cx="1447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Movement</a:t>
            </a:r>
            <a:endParaRPr b="1" sz="115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65" name="Google Shape;1065;p114"/>
          <p:cNvSpPr txBox="1"/>
          <p:nvPr/>
        </p:nvSpPr>
        <p:spPr>
          <a:xfrm>
            <a:off x="440675" y="612675"/>
            <a:ext cx="39177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Coding</a:t>
            </a:r>
            <a:endParaRPr sz="2800">
              <a:solidFill>
                <a:schemeClr val="dk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1066" name="Google Shape;1066;p114"/>
          <p:cNvSpPr txBox="1"/>
          <p:nvPr/>
        </p:nvSpPr>
        <p:spPr>
          <a:xfrm>
            <a:off x="449575" y="432575"/>
            <a:ext cx="2277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89B5B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PROGRAMMING</a:t>
            </a:r>
            <a:endParaRPr sz="1100">
              <a:solidFill>
                <a:srgbClr val="289B5B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grpSp>
        <p:nvGrpSpPr>
          <p:cNvPr id="1067" name="Google Shape;1067;p114"/>
          <p:cNvGrpSpPr/>
          <p:nvPr/>
        </p:nvGrpSpPr>
        <p:grpSpPr>
          <a:xfrm>
            <a:off x="311955" y="3604573"/>
            <a:ext cx="1993943" cy="1599750"/>
            <a:chOff x="310817" y="3417448"/>
            <a:chExt cx="1993943" cy="1599750"/>
          </a:xfrm>
        </p:grpSpPr>
        <p:pic>
          <p:nvPicPr>
            <p:cNvPr id="1068" name="Google Shape;1068;p1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764787">
              <a:off x="1133097" y="4012444"/>
              <a:ext cx="1042300" cy="80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9" name="Google Shape;1069;p1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764787">
              <a:off x="440180" y="3621801"/>
              <a:ext cx="1042300" cy="8003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0" name="Google Shape;1070;p114"/>
          <p:cNvGrpSpPr/>
          <p:nvPr/>
        </p:nvGrpSpPr>
        <p:grpSpPr>
          <a:xfrm>
            <a:off x="7009494" y="117307"/>
            <a:ext cx="2134510" cy="1474944"/>
            <a:chOff x="7109891" y="3484007"/>
            <a:chExt cx="2134510" cy="1474944"/>
          </a:xfrm>
        </p:grpSpPr>
        <p:pic>
          <p:nvPicPr>
            <p:cNvPr id="1071" name="Google Shape;1071;p114"/>
            <p:cNvPicPr preferRelativeResize="0"/>
            <p:nvPr/>
          </p:nvPicPr>
          <p:blipFill rotWithShape="1">
            <a:blip r:embed="rId4">
              <a:alphaModFix/>
            </a:blip>
            <a:srcRect b="0" l="3530" r="-3530" t="0"/>
            <a:stretch/>
          </p:blipFill>
          <p:spPr>
            <a:xfrm rot="-687090">
              <a:off x="7191283" y="3755733"/>
              <a:ext cx="1971726" cy="10176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2" name="Google Shape;1072;p1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687095">
              <a:off x="7542404" y="3580327"/>
              <a:ext cx="1045881" cy="7539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8" name="Google Shape;1078;p115"/>
          <p:cNvSpPr txBox="1"/>
          <p:nvPr>
            <p:ph idx="4294967295" type="title"/>
          </p:nvPr>
        </p:nvSpPr>
        <p:spPr>
          <a:xfrm>
            <a:off x="6998249" y="5098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Product</a:t>
            </a:r>
            <a:endParaRPr/>
          </a:p>
        </p:txBody>
      </p:sp>
      <p:sp>
        <p:nvSpPr>
          <p:cNvPr id="1079" name="Google Shape;1079;p115"/>
          <p:cNvSpPr txBox="1"/>
          <p:nvPr>
            <p:ph idx="4294967295" type="subTitle"/>
          </p:nvPr>
        </p:nvSpPr>
        <p:spPr>
          <a:xfrm>
            <a:off x="7008913" y="3297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ROBOT ARM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080" name="Google Shape;1080;p115" title="final 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600" y="523174"/>
            <a:ext cx="6592974" cy="37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116" title="orange solid color.jpg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12535" l="0" r="0" t="12535"/>
          <a:stretch/>
        </p:blipFill>
        <p:spPr>
          <a:xfrm>
            <a:off x="2962800" y="3803400"/>
            <a:ext cx="3185698" cy="1342724"/>
          </a:xfrm>
          <a:prstGeom prst="rect">
            <a:avLst/>
          </a:prstGeom>
        </p:spPr>
      </p:pic>
      <p:sp>
        <p:nvSpPr>
          <p:cNvPr id="1086" name="Google Shape;1086;p116"/>
          <p:cNvSpPr/>
          <p:nvPr/>
        </p:nvSpPr>
        <p:spPr>
          <a:xfrm>
            <a:off x="0" y="3803400"/>
            <a:ext cx="2962800" cy="133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16"/>
          <p:cNvSpPr txBox="1"/>
          <p:nvPr/>
        </p:nvSpPr>
        <p:spPr>
          <a:xfrm>
            <a:off x="122148" y="950400"/>
            <a:ext cx="58677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Color Conscious Contraption presents:</a:t>
            </a:r>
            <a:endParaRPr sz="2500">
              <a:solidFill>
                <a:schemeClr val="lt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Color Sensing Robot Arm</a:t>
            </a:r>
            <a:endParaRPr b="1" sz="4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88" name="Google Shape;1088;p116" title="CougarA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5250" y="4059699"/>
            <a:ext cx="1960875" cy="9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116" title="SWE_Logo_U_of_Houston_Purpl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026" y="3929550"/>
            <a:ext cx="1846741" cy="108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16"/>
          <p:cNvSpPr/>
          <p:nvPr/>
        </p:nvSpPr>
        <p:spPr>
          <a:xfrm>
            <a:off x="6148575" y="-900"/>
            <a:ext cx="2995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1" name="Google Shape;1091;p116"/>
          <p:cNvPicPr preferRelativeResize="0"/>
          <p:nvPr/>
        </p:nvPicPr>
        <p:blipFill rotWithShape="1">
          <a:blip r:embed="rId6">
            <a:alphaModFix/>
          </a:blip>
          <a:srcRect b="0" l="0" r="13889" t="5490"/>
          <a:stretch/>
        </p:blipFill>
        <p:spPr>
          <a:xfrm>
            <a:off x="6223300" y="91938"/>
            <a:ext cx="2813328" cy="4959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2" name="Google Shape;1092;p116"/>
          <p:cNvSpPr txBox="1"/>
          <p:nvPr/>
        </p:nvSpPr>
        <p:spPr>
          <a:xfrm>
            <a:off x="122150" y="3348450"/>
            <a:ext cx="49884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By: Asheeyana, Bethia, Bernadette, Dylan, Kelley, Tâm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93" name="Google Shape;1093;p116"/>
          <p:cNvSpPr txBox="1"/>
          <p:nvPr/>
        </p:nvSpPr>
        <p:spPr>
          <a:xfrm>
            <a:off x="122150" y="312300"/>
            <a:ext cx="58677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4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Thank you!</a:t>
            </a:r>
            <a:endParaRPr b="1" sz="44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99"/>
          <p:cNvSpPr txBox="1"/>
          <p:nvPr>
            <p:ph type="title"/>
          </p:nvPr>
        </p:nvSpPr>
        <p:spPr>
          <a:xfrm>
            <a:off x="536608" y="830690"/>
            <a:ext cx="8202300" cy="394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434343"/>
                </a:solidFill>
              </a:rPr>
              <a:t>Table of Contents</a:t>
            </a:r>
            <a:endParaRPr sz="3400">
              <a:solidFill>
                <a:srgbClr val="434343"/>
              </a:solidFill>
            </a:endParaRPr>
          </a:p>
        </p:txBody>
      </p:sp>
      <p:sp>
        <p:nvSpPr>
          <p:cNvPr id="865" name="Google Shape;865;p99"/>
          <p:cNvSpPr txBox="1"/>
          <p:nvPr>
            <p:ph idx="1" type="body"/>
          </p:nvPr>
        </p:nvSpPr>
        <p:spPr>
          <a:xfrm>
            <a:off x="743097" y="1678550"/>
            <a:ext cx="33258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</a:rPr>
              <a:t>01</a:t>
            </a:r>
            <a:r>
              <a:rPr lang="en" sz="2200"/>
              <a:t>    </a:t>
            </a:r>
            <a:r>
              <a:rPr lang="en" sz="2200">
                <a:latin typeface="Work Sans"/>
                <a:ea typeface="Work Sans"/>
                <a:cs typeface="Work Sans"/>
                <a:sym typeface="Work Sans"/>
              </a:rPr>
              <a:t>Introduction</a:t>
            </a:r>
            <a:endParaRPr sz="2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66" name="Google Shape;866;p99"/>
          <p:cNvSpPr txBox="1"/>
          <p:nvPr>
            <p:ph idx="1" type="body"/>
          </p:nvPr>
        </p:nvSpPr>
        <p:spPr>
          <a:xfrm>
            <a:off x="4637747" y="1681550"/>
            <a:ext cx="43095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accent3"/>
                </a:solidFill>
              </a:rPr>
              <a:t>02</a:t>
            </a:r>
            <a:r>
              <a:rPr lang="en" sz="2200"/>
              <a:t>    </a:t>
            </a:r>
            <a:r>
              <a:rPr lang="en" sz="2200">
                <a:latin typeface="Work Sans"/>
                <a:ea typeface="Work Sans"/>
                <a:cs typeface="Work Sans"/>
                <a:sym typeface="Work Sans"/>
              </a:rPr>
              <a:t>Methodology</a:t>
            </a:r>
            <a:endParaRPr sz="2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67" name="Google Shape;867;p99"/>
          <p:cNvSpPr txBox="1"/>
          <p:nvPr>
            <p:ph idx="1" type="body"/>
          </p:nvPr>
        </p:nvSpPr>
        <p:spPr>
          <a:xfrm>
            <a:off x="743097" y="2568325"/>
            <a:ext cx="38025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</a:rPr>
              <a:t>03</a:t>
            </a:r>
            <a:r>
              <a:rPr lang="en" sz="2200"/>
              <a:t>    </a:t>
            </a:r>
            <a:r>
              <a:rPr lang="en" sz="2200">
                <a:latin typeface="Work Sans"/>
                <a:ea typeface="Work Sans"/>
                <a:cs typeface="Work Sans"/>
                <a:sym typeface="Work Sans"/>
              </a:rPr>
              <a:t>Resources/Materials</a:t>
            </a:r>
            <a:endParaRPr sz="2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68" name="Google Shape;868;p99"/>
          <p:cNvSpPr txBox="1"/>
          <p:nvPr>
            <p:ph idx="1" type="body"/>
          </p:nvPr>
        </p:nvSpPr>
        <p:spPr>
          <a:xfrm>
            <a:off x="4637747" y="2571325"/>
            <a:ext cx="43095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</a:rPr>
              <a:t>04</a:t>
            </a:r>
            <a:r>
              <a:rPr lang="en" sz="2200"/>
              <a:t>    </a:t>
            </a:r>
            <a:r>
              <a:rPr lang="en" sz="2200">
                <a:latin typeface="Work Sans"/>
                <a:ea typeface="Work Sans"/>
                <a:cs typeface="Work Sans"/>
                <a:sym typeface="Work Sans"/>
              </a:rPr>
              <a:t>Design</a:t>
            </a:r>
            <a:endParaRPr sz="2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69" name="Google Shape;869;p99"/>
          <p:cNvSpPr txBox="1"/>
          <p:nvPr>
            <p:ph idx="1" type="body"/>
          </p:nvPr>
        </p:nvSpPr>
        <p:spPr>
          <a:xfrm>
            <a:off x="743097" y="3458088"/>
            <a:ext cx="43095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</a:rPr>
              <a:t>05</a:t>
            </a:r>
            <a:r>
              <a:rPr lang="en" sz="2200"/>
              <a:t>    </a:t>
            </a:r>
            <a:r>
              <a:rPr lang="en" sz="2200">
                <a:latin typeface="Work Sans"/>
                <a:ea typeface="Work Sans"/>
                <a:cs typeface="Work Sans"/>
                <a:sym typeface="Work Sans"/>
              </a:rPr>
              <a:t>Electrical</a:t>
            </a:r>
            <a:endParaRPr sz="2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70" name="Google Shape;870;p99"/>
          <p:cNvSpPr txBox="1"/>
          <p:nvPr>
            <p:ph idx="1" type="body"/>
          </p:nvPr>
        </p:nvSpPr>
        <p:spPr>
          <a:xfrm>
            <a:off x="4637747" y="3455088"/>
            <a:ext cx="43095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</a:rPr>
              <a:t>06</a:t>
            </a:r>
            <a:r>
              <a:rPr lang="en" sz="2200"/>
              <a:t>    </a:t>
            </a:r>
            <a:r>
              <a:rPr lang="en" sz="2200">
                <a:latin typeface="Work Sans"/>
                <a:ea typeface="Work Sans"/>
                <a:cs typeface="Work Sans"/>
                <a:sym typeface="Work Sans"/>
              </a:rPr>
              <a:t>Programming</a:t>
            </a:r>
            <a:endParaRPr sz="22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00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76" name="Google Shape;876;p100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7" name="Google Shape;877;p100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01"/>
          <p:cNvSpPr txBox="1"/>
          <p:nvPr>
            <p:ph type="title"/>
          </p:nvPr>
        </p:nvSpPr>
        <p:spPr>
          <a:xfrm>
            <a:off x="440663" y="612669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Robot Arm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83" name="Google Shape;883;p101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4" name="Google Shape;884;p101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85" name="Google Shape;885;p101"/>
          <p:cNvSpPr txBox="1"/>
          <p:nvPr>
            <p:ph idx="4" type="body"/>
          </p:nvPr>
        </p:nvSpPr>
        <p:spPr>
          <a:xfrm>
            <a:off x="3433500" y="3243025"/>
            <a:ext cx="2277000" cy="104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Our robot arm can sense different colored blocks and organize them into colored spaces. It has three movable points: one for the base, one for the joint, and the last one for the claw. </a:t>
            </a:r>
            <a:endParaRPr sz="1100"/>
          </a:p>
        </p:txBody>
      </p:sp>
      <p:sp>
        <p:nvSpPr>
          <p:cNvPr id="886" name="Google Shape;886;p101"/>
          <p:cNvSpPr txBox="1"/>
          <p:nvPr>
            <p:ph idx="6" type="subTitle"/>
          </p:nvPr>
        </p:nvSpPr>
        <p:spPr>
          <a:xfrm>
            <a:off x="3430200" y="28403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Color Sensing Robot Arm</a:t>
            </a:r>
            <a:endParaRPr sz="1200"/>
          </a:p>
        </p:txBody>
      </p:sp>
      <p:pic>
        <p:nvPicPr>
          <p:cNvPr id="887" name="Google Shape;88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50" y="1138625"/>
            <a:ext cx="1766100" cy="32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101"/>
          <p:cNvPicPr preferRelativeResize="0"/>
          <p:nvPr/>
        </p:nvPicPr>
        <p:blipFill rotWithShape="1">
          <a:blip r:embed="rId4">
            <a:alphaModFix/>
          </a:blip>
          <a:srcRect b="0" l="0" r="0" t="6085"/>
          <a:stretch/>
        </p:blipFill>
        <p:spPr>
          <a:xfrm>
            <a:off x="6510650" y="432577"/>
            <a:ext cx="2549699" cy="384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02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894" name="Google Shape;894;p102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5" name="Google Shape;895;p102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03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1" name="Google Shape;901;p103"/>
          <p:cNvSpPr txBox="1"/>
          <p:nvPr/>
        </p:nvSpPr>
        <p:spPr>
          <a:xfrm>
            <a:off x="515289" y="2884888"/>
            <a:ext cx="25611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AutoCAD is used to model the overall design of the arm, part by part, and a 3D printer is used to physically create it.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02" name="Google Shape;902;p103"/>
          <p:cNvSpPr txBox="1"/>
          <p:nvPr/>
        </p:nvSpPr>
        <p:spPr>
          <a:xfrm>
            <a:off x="440675" y="2234138"/>
            <a:ext cx="256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 b="1" sz="50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903" name="Google Shape;903;p103"/>
          <p:cNvCxnSpPr/>
          <p:nvPr/>
        </p:nvCxnSpPr>
        <p:spPr>
          <a:xfrm flipH="1" rot="10800000">
            <a:off x="589585" y="2190636"/>
            <a:ext cx="79089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103"/>
          <p:cNvSpPr txBox="1"/>
          <p:nvPr/>
        </p:nvSpPr>
        <p:spPr>
          <a:xfrm>
            <a:off x="515300" y="1856964"/>
            <a:ext cx="206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Design</a:t>
            </a:r>
            <a:endParaRPr sz="125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05" name="Google Shape;905;p103"/>
          <p:cNvSpPr txBox="1"/>
          <p:nvPr/>
        </p:nvSpPr>
        <p:spPr>
          <a:xfrm>
            <a:off x="3231776" y="2884888"/>
            <a:ext cx="25611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Easy EDA</a:t>
            </a: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 is used to design the circuit schematics, and a TinkerCAD simulation is used to test the program.</a:t>
            </a:r>
            <a:endParaRPr sz="1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06" name="Google Shape;906;p103"/>
          <p:cNvSpPr txBox="1"/>
          <p:nvPr/>
        </p:nvSpPr>
        <p:spPr>
          <a:xfrm>
            <a:off x="3157162" y="2234138"/>
            <a:ext cx="256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02</a:t>
            </a:r>
            <a:endParaRPr b="1" sz="50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07" name="Google Shape;907;p103"/>
          <p:cNvSpPr txBox="1"/>
          <p:nvPr/>
        </p:nvSpPr>
        <p:spPr>
          <a:xfrm>
            <a:off x="3231775" y="1856968"/>
            <a:ext cx="1447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Schematics</a:t>
            </a:r>
            <a:endParaRPr sz="115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08" name="Google Shape;908;p103"/>
          <p:cNvSpPr txBox="1"/>
          <p:nvPr/>
        </p:nvSpPr>
        <p:spPr>
          <a:xfrm>
            <a:off x="6022877" y="2884888"/>
            <a:ext cx="25611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C++ is the programming language used to write the code to operate the robot arm, and Arduino IDE is used to implement it.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09" name="Google Shape;909;p103"/>
          <p:cNvSpPr txBox="1"/>
          <p:nvPr/>
        </p:nvSpPr>
        <p:spPr>
          <a:xfrm>
            <a:off x="5948248" y="2234138"/>
            <a:ext cx="256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03</a:t>
            </a:r>
            <a:endParaRPr b="1" sz="50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10" name="Google Shape;910;p103"/>
          <p:cNvSpPr txBox="1"/>
          <p:nvPr/>
        </p:nvSpPr>
        <p:spPr>
          <a:xfrm>
            <a:off x="6022875" y="1856968"/>
            <a:ext cx="1447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Programming</a:t>
            </a:r>
            <a:endParaRPr b="1" sz="115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11" name="Google Shape;911;p103"/>
          <p:cNvSpPr txBox="1"/>
          <p:nvPr/>
        </p:nvSpPr>
        <p:spPr>
          <a:xfrm>
            <a:off x="440675" y="612675"/>
            <a:ext cx="39177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Tools &amp; Applications</a:t>
            </a:r>
            <a:endParaRPr sz="2800">
              <a:solidFill>
                <a:schemeClr val="dk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912" name="Google Shape;912;p103"/>
          <p:cNvSpPr txBox="1"/>
          <p:nvPr/>
        </p:nvSpPr>
        <p:spPr>
          <a:xfrm>
            <a:off x="449575" y="432575"/>
            <a:ext cx="2277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89B5B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METHODOLOGY</a:t>
            </a:r>
            <a:endParaRPr sz="1100">
              <a:solidFill>
                <a:srgbClr val="289B5B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04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18" name="Google Shape;918;p104"/>
          <p:cNvCxnSpPr/>
          <p:nvPr/>
        </p:nvCxnSpPr>
        <p:spPr>
          <a:xfrm rot="10800000">
            <a:off x="573575" y="2572750"/>
            <a:ext cx="8713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9" name="Google Shape;919;p104"/>
          <p:cNvCxnSpPr/>
          <p:nvPr/>
        </p:nvCxnSpPr>
        <p:spPr>
          <a:xfrm rot="10800000">
            <a:off x="573500" y="2158425"/>
            <a:ext cx="0" cy="81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0" name="Google Shape;920;p104"/>
          <p:cNvCxnSpPr/>
          <p:nvPr/>
        </p:nvCxnSpPr>
        <p:spPr>
          <a:xfrm rot="10800000">
            <a:off x="6211775" y="2166400"/>
            <a:ext cx="0" cy="81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1" name="Google Shape;921;p104"/>
          <p:cNvCxnSpPr/>
          <p:nvPr/>
        </p:nvCxnSpPr>
        <p:spPr>
          <a:xfrm rot="10800000">
            <a:off x="3339725" y="2166400"/>
            <a:ext cx="0" cy="81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2" name="Google Shape;922;p104"/>
          <p:cNvSpPr txBox="1"/>
          <p:nvPr/>
        </p:nvSpPr>
        <p:spPr>
          <a:xfrm>
            <a:off x="440674" y="612675"/>
            <a:ext cx="43782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Progress</a:t>
            </a:r>
            <a:r>
              <a:rPr lang="en" sz="2800">
                <a:solidFill>
                  <a:schemeClr val="dk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 Timeline</a:t>
            </a:r>
            <a:endParaRPr sz="2800">
              <a:solidFill>
                <a:schemeClr val="dk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923" name="Google Shape;923;p104"/>
          <p:cNvSpPr txBox="1"/>
          <p:nvPr/>
        </p:nvSpPr>
        <p:spPr>
          <a:xfrm>
            <a:off x="449575" y="432575"/>
            <a:ext cx="2277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89B5B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METHODOLOGY</a:t>
            </a:r>
            <a:endParaRPr sz="1100">
              <a:solidFill>
                <a:srgbClr val="289B5B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924" name="Google Shape;924;p104"/>
          <p:cNvSpPr txBox="1"/>
          <p:nvPr/>
        </p:nvSpPr>
        <p:spPr>
          <a:xfrm>
            <a:off x="452837" y="3420550"/>
            <a:ext cx="2337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Begin ideating, designing, and planning for future meetings.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25" name="Google Shape;925;p104"/>
          <p:cNvSpPr txBox="1"/>
          <p:nvPr/>
        </p:nvSpPr>
        <p:spPr>
          <a:xfrm>
            <a:off x="452825" y="3086625"/>
            <a:ext cx="288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Meeting 2: March 20</a:t>
            </a:r>
            <a:endParaRPr b="1"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26" name="Google Shape;926;p104"/>
          <p:cNvSpPr txBox="1"/>
          <p:nvPr/>
        </p:nvSpPr>
        <p:spPr>
          <a:xfrm>
            <a:off x="3257787" y="1562175"/>
            <a:ext cx="2337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Start CAD for mechanical and electrical elements.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27" name="Google Shape;927;p104"/>
          <p:cNvSpPr txBox="1"/>
          <p:nvPr/>
        </p:nvSpPr>
        <p:spPr>
          <a:xfrm>
            <a:off x="3262050" y="1228250"/>
            <a:ext cx="288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Meeting 3: March 24</a:t>
            </a:r>
            <a:endParaRPr b="1"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28" name="Google Shape;928;p104"/>
          <p:cNvSpPr txBox="1"/>
          <p:nvPr/>
        </p:nvSpPr>
        <p:spPr>
          <a:xfrm>
            <a:off x="6148962" y="3428513"/>
            <a:ext cx="2337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Begin p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rogramming for movement and color sorting in C++.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29" name="Google Shape;929;p104"/>
          <p:cNvSpPr txBox="1"/>
          <p:nvPr/>
        </p:nvSpPr>
        <p:spPr>
          <a:xfrm>
            <a:off x="6148950" y="3094588"/>
            <a:ext cx="288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Meeting 4: March 31</a:t>
            </a:r>
            <a:endParaRPr b="1"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05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5" name="Google Shape;935;p105"/>
          <p:cNvCxnSpPr/>
          <p:nvPr/>
        </p:nvCxnSpPr>
        <p:spPr>
          <a:xfrm rot="10800000">
            <a:off x="-227550" y="2568763"/>
            <a:ext cx="8713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Google Shape;936;p105"/>
          <p:cNvCxnSpPr/>
          <p:nvPr/>
        </p:nvCxnSpPr>
        <p:spPr>
          <a:xfrm rot="10800000">
            <a:off x="573500" y="2158425"/>
            <a:ext cx="0" cy="81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7" name="Google Shape;937;p105"/>
          <p:cNvCxnSpPr/>
          <p:nvPr/>
        </p:nvCxnSpPr>
        <p:spPr>
          <a:xfrm rot="10800000">
            <a:off x="6211775" y="2166400"/>
            <a:ext cx="0" cy="81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105"/>
          <p:cNvCxnSpPr/>
          <p:nvPr/>
        </p:nvCxnSpPr>
        <p:spPr>
          <a:xfrm rot="10800000">
            <a:off x="3339725" y="2166400"/>
            <a:ext cx="0" cy="81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105"/>
          <p:cNvSpPr txBox="1"/>
          <p:nvPr/>
        </p:nvSpPr>
        <p:spPr>
          <a:xfrm>
            <a:off x="452837" y="1555438"/>
            <a:ext cx="2337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Begin testing and troubleshooting utilizing TinkerCAD.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40" name="Google Shape;940;p105"/>
          <p:cNvSpPr txBox="1"/>
          <p:nvPr/>
        </p:nvSpPr>
        <p:spPr>
          <a:xfrm>
            <a:off x="452825" y="1221513"/>
            <a:ext cx="288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Meeting 5: April 2</a:t>
            </a:r>
            <a:endParaRPr b="1"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41" name="Google Shape;941;p105"/>
          <p:cNvSpPr txBox="1"/>
          <p:nvPr/>
        </p:nvSpPr>
        <p:spPr>
          <a:xfrm>
            <a:off x="3339737" y="3428525"/>
            <a:ext cx="2337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3D print CAD and mechanically assemble the robot arm.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42" name="Google Shape;942;p105"/>
          <p:cNvSpPr txBox="1"/>
          <p:nvPr/>
        </p:nvSpPr>
        <p:spPr>
          <a:xfrm>
            <a:off x="3344000" y="3094600"/>
            <a:ext cx="288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Meeting 7: April 13</a:t>
            </a:r>
            <a:endParaRPr b="1"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43" name="Google Shape;943;p105"/>
          <p:cNvSpPr txBox="1"/>
          <p:nvPr/>
        </p:nvSpPr>
        <p:spPr>
          <a:xfrm>
            <a:off x="6130812" y="1555438"/>
            <a:ext cx="2337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Wrap up troubleshooting and presentation.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44" name="Google Shape;944;p105"/>
          <p:cNvSpPr txBox="1"/>
          <p:nvPr/>
        </p:nvSpPr>
        <p:spPr>
          <a:xfrm>
            <a:off x="6130800" y="1221513"/>
            <a:ext cx="288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Meeting 9: April 21</a:t>
            </a:r>
            <a:endParaRPr b="1"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45" name="Google Shape;945;p105"/>
          <p:cNvPicPr preferRelativeResize="0"/>
          <p:nvPr/>
        </p:nvPicPr>
        <p:blipFill rotWithShape="1">
          <a:blip r:embed="rId3">
            <a:alphaModFix/>
          </a:blip>
          <a:srcRect b="0" l="0" r="0" t="6085"/>
          <a:stretch/>
        </p:blipFill>
        <p:spPr>
          <a:xfrm>
            <a:off x="8277744" y="2158429"/>
            <a:ext cx="538779" cy="81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06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Resources/ Materials</a:t>
            </a:r>
            <a:endParaRPr/>
          </a:p>
        </p:txBody>
      </p:sp>
      <p:sp>
        <p:nvSpPr>
          <p:cNvPr id="951" name="Google Shape;951;p10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2" name="Google Shape;952;p106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rand Style Guides">
  <a:themeElements>
    <a:clrScheme name="Simple Light">
      <a:dk1>
        <a:srgbClr val="000000"/>
      </a:dk1>
      <a:lt1>
        <a:srgbClr val="FFFFFF"/>
      </a:lt1>
      <a:dk2>
        <a:srgbClr val="B8B8B8"/>
      </a:dk2>
      <a:lt2>
        <a:srgbClr val="646464"/>
      </a:lt2>
      <a:accent1>
        <a:srgbClr val="299B5B"/>
      </a:accent1>
      <a:accent2>
        <a:srgbClr val="F3ECE9"/>
      </a:accent2>
      <a:accent3>
        <a:srgbClr val="01B6E1"/>
      </a:accent3>
      <a:accent4>
        <a:srgbClr val="F6F6F6"/>
      </a:accent4>
      <a:accent5>
        <a:srgbClr val="FFCA08"/>
      </a:accent5>
      <a:accent6>
        <a:srgbClr val="BF003D"/>
      </a:accent6>
      <a:hlink>
        <a:srgbClr val="6287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liverables For Existing Client #2">
  <a:themeElements>
    <a:clrScheme name="Simple Light">
      <a:dk1>
        <a:srgbClr val="301900"/>
      </a:dk1>
      <a:lt1>
        <a:srgbClr val="E3DFD7"/>
      </a:lt1>
      <a:dk2>
        <a:srgbClr val="636363"/>
      </a:dk2>
      <a:lt2>
        <a:srgbClr val="6A6253"/>
      </a:lt2>
      <a:accent1>
        <a:srgbClr val="CC0000"/>
      </a:accent1>
      <a:accent2>
        <a:srgbClr val="1C375F"/>
      </a:accent2>
      <a:accent3>
        <a:srgbClr val="EFBDBD"/>
      </a:accent3>
      <a:accent4>
        <a:srgbClr val="3F432C"/>
      </a:accent4>
      <a:accent5>
        <a:srgbClr val="595959"/>
      </a:accent5>
      <a:accent6>
        <a:srgbClr val="FE621D"/>
      </a:accent6>
      <a:hlink>
        <a:srgbClr val="49A0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